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3" r:id="rId6"/>
    <p:sldId id="259" r:id="rId7"/>
    <p:sldId id="262" r:id="rId8"/>
    <p:sldId id="261" r:id="rId9"/>
    <p:sldId id="260" r:id="rId10"/>
    <p:sldId id="264" r:id="rId11"/>
    <p:sldId id="270" r:id="rId12"/>
    <p:sldId id="273" r:id="rId13"/>
    <p:sldId id="274" r:id="rId14"/>
    <p:sldId id="276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0"/>
            <a:ext cx="6610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ОПАСНЫЙ ПУТЬ  </a:t>
            </a:r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ПРЕСТУПНОЙ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ЖИЗНИ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http://us.123rf.com/400wm/400/400/stockbroker/stockbroker0810/stockbroker081001051/3728381-group-of-young-children-doing-their-homework-on-a-lap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367325" cy="2533912"/>
          </a:xfrm>
          <a:prstGeom prst="rect">
            <a:avLst/>
          </a:prstGeom>
          <a:noFill/>
        </p:spPr>
      </p:pic>
      <p:pic>
        <p:nvPicPr>
          <p:cNvPr id="7" name="Picture 4" descr="http://www.yugopolis.ru/data/mediadb/2383/0000/0097/9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56816"/>
            <a:ext cx="3384376" cy="2538282"/>
          </a:xfrm>
          <a:prstGeom prst="rect">
            <a:avLst/>
          </a:prstGeom>
          <a:noFill/>
        </p:spPr>
      </p:pic>
      <p:pic>
        <p:nvPicPr>
          <p:cNvPr id="8" name="Picture 6" descr="http://zacharyorthodontics.com/resources/photos/wheel-of-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99030"/>
            <a:ext cx="3960440" cy="297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2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пк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пк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3200" b="1" dirty="0" smtClean="0"/>
              <a:t>случаи возникновения вины</a:t>
            </a:r>
            <a:endParaRPr lang="ru-RU" sz="32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692696"/>
          <a:ext cx="8496944" cy="539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264"/>
                <a:gridCol w="2016224"/>
                <a:gridCol w="4104456"/>
              </a:tblGrid>
              <a:tr h="7200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умышленно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 неосторожности</a:t>
                      </a:r>
                      <a:endParaRPr lang="ru-RU" sz="2400" b="1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2117139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Когда правонарушитель</a:t>
                      </a:r>
                      <a:r>
                        <a:rPr lang="ru-RU" sz="2400" baseline="0" dirty="0" smtClean="0"/>
                        <a:t> осознает общественно опасный, вредный характер своих действий и их результатов и: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Преступная самонадеянность: правонарушитель понимает и предвидит возможную</a:t>
                      </a:r>
                      <a:r>
                        <a:rPr lang="ru-RU" sz="2400" baseline="0" dirty="0" smtClean="0"/>
                        <a:t> опасность своих действий, но легкомысленно полагает, что сумеет ее избежать.</a:t>
                      </a:r>
                      <a:endParaRPr lang="ru-RU" sz="2400" dirty="0"/>
                    </a:p>
                  </a:txBody>
                  <a:tcPr/>
                </a:tc>
              </a:tr>
              <a:tr h="16777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Прямой – желает их наступления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Косвенный – допускает ,</a:t>
                      </a:r>
                      <a:r>
                        <a:rPr lang="ru-RU" sz="2400" baseline="0" dirty="0" smtClean="0"/>
                        <a:t> что они наступят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Преступная небрежность:</a:t>
                      </a:r>
                      <a:r>
                        <a:rPr lang="ru-RU" sz="2400" baseline="0" dirty="0" smtClean="0"/>
                        <a:t> правонарушитель не предвидит вредных последствий, но обязан предвидеть.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1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0384" y="332656"/>
            <a:ext cx="7357494" cy="31683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u="sng" dirty="0" smtClean="0"/>
              <a:t>Проступок – </a:t>
            </a:r>
            <a:r>
              <a:rPr lang="ru-RU" sz="3200" dirty="0" smtClean="0"/>
              <a:t>это тоже правонарушение, в отличие от правонарушения характеризуется меньшей степенью вредности.</a:t>
            </a:r>
            <a:endParaRPr lang="ru-RU" sz="3200" dirty="0"/>
          </a:p>
        </p:txBody>
      </p:sp>
      <p:pic>
        <p:nvPicPr>
          <p:cNvPr id="3" name="Picture 17" descr="J007623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402742" cy="21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861048"/>
            <a:ext cx="4245824" cy="27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640960" cy="626469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dirty="0" smtClean="0"/>
              <a:t>Но следует знать, проступок – это тоже посягательство на правопорядок.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smtClean="0"/>
              <a:t>За проступок предусматриваются наказания </a:t>
            </a:r>
            <a:r>
              <a:rPr lang="ru-RU" sz="3200" dirty="0" err="1" smtClean="0"/>
              <a:t>неуголовного</a:t>
            </a:r>
            <a:r>
              <a:rPr lang="ru-RU" sz="3200" dirty="0" smtClean="0"/>
              <a:t> характера – в виде предупреждения, штрафов, возмещения причиненного имущественного вреда и даже исправительных работ.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22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пк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пк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06" y="1660853"/>
            <a:ext cx="3268149" cy="300552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ysClr val="windowText" lastClr="000000"/>
                </a:solidFill>
              </a:rPr>
              <a:t>ПРЕСТУПЛЕНИЕ  И  ПОДРОСТОК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76161" y="3031757"/>
            <a:ext cx="763690" cy="48463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700808"/>
            <a:ext cx="5502154" cy="35095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ПОДРОСТКОВЫЙ ВОЗРАСТ  САМЫЙ АКТИВНЫЙ  ПЕРИОД. ЧТО НЕ ХВАТАЕТ ПОРОСТКУ: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ysClr val="windowText" lastClr="000000"/>
                </a:solidFill>
              </a:rPr>
              <a:t>НЕДОСТАТОК  ОПЫТА,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ysClr val="windowText" lastClr="000000"/>
                </a:solidFill>
              </a:rPr>
              <a:t>-  НЕЗНАНИЕ УГОЛОВНЫХ ЗАКОНОВ,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ysClr val="windowText" lastClr="000000"/>
                </a:solidFill>
              </a:rPr>
              <a:t>- НЕУМЕНИЕ СЕБЯ КОНТРОЛИРОВАТЬ.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пк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пк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пк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75"/>
            <a:ext cx="8928180" cy="68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пк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пк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пк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пк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51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147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случаи возникновения вины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1пк</dc:creator>
  <cp:lastModifiedBy>1пк</cp:lastModifiedBy>
  <cp:revision>3</cp:revision>
  <dcterms:created xsi:type="dcterms:W3CDTF">2017-04-15T06:32:36Z</dcterms:created>
  <dcterms:modified xsi:type="dcterms:W3CDTF">2017-04-15T06:59:36Z</dcterms:modified>
</cp:coreProperties>
</file>