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</p:sldIdLst>
  <p:sldSz cx="10801350" cy="630078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864" y="-84"/>
      </p:cViewPr>
      <p:guideLst>
        <p:guide orient="horz" pos="1985"/>
        <p:guide pos="34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A303DC-6040-459E-A4B6-CAE1444CB7FD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90538" y="685800"/>
            <a:ext cx="5876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0F5D8-E067-4A5F-891A-3951E1CB96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9506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0101" y="1957328"/>
            <a:ext cx="9181148" cy="135058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20203" y="3570447"/>
            <a:ext cx="7560945" cy="161020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830979" y="252324"/>
            <a:ext cx="2430304" cy="537608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40067" y="252324"/>
            <a:ext cx="7110889" cy="53760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232" y="4048840"/>
            <a:ext cx="9181148" cy="125140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3232" y="2670543"/>
            <a:ext cx="9181148" cy="137829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40068" y="1470184"/>
            <a:ext cx="4770596" cy="41582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90686" y="1470184"/>
            <a:ext cx="4770596" cy="41582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0068" y="1410385"/>
            <a:ext cx="4772472" cy="58778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0068" y="1998167"/>
            <a:ext cx="4772472" cy="36302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86936" y="1410385"/>
            <a:ext cx="4774347" cy="58778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86936" y="1998167"/>
            <a:ext cx="4774347" cy="36302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68" y="250864"/>
            <a:ext cx="3553570" cy="10676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23028" y="250865"/>
            <a:ext cx="6038255" cy="53775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40068" y="1318499"/>
            <a:ext cx="3553570" cy="43099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7140" y="4410551"/>
            <a:ext cx="6480810" cy="520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117140" y="562987"/>
            <a:ext cx="6480810" cy="378047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17140" y="4931242"/>
            <a:ext cx="6480810" cy="73946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68" y="252324"/>
            <a:ext cx="9721215" cy="1050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0068" y="1470184"/>
            <a:ext cx="9721215" cy="4158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40068" y="5839897"/>
            <a:ext cx="2520315" cy="3354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90461" y="5839897"/>
            <a:ext cx="3420428" cy="3354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740968" y="5839897"/>
            <a:ext cx="2520315" cy="3354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85768" y="967200"/>
            <a:ext cx="9429816" cy="4326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endParaRPr kumimoji="0" lang="ru-RU" sz="6000" i="0" u="none" strike="noStrike" kern="1200" cap="none" spc="0" normalizeH="0" baseline="0" noProof="0" dirty="0">
              <a:ln>
                <a:noFill/>
              </a:ln>
              <a:solidFill>
                <a:srgbClr val="996600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114395" y="2221700"/>
            <a:ext cx="8562341" cy="311243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6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Внеклассное </a:t>
            </a:r>
            <a:r>
              <a:rPr lang="ru-RU" sz="6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занятие</a:t>
            </a:r>
            <a:br>
              <a:rPr lang="ru-RU" sz="6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помощь учению </a:t>
            </a:r>
            <a:endParaRPr lang="ru-RU" sz="6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mph" presetSubtype="2" fill="hold" grpId="2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anim to="1.5" calcmode="lin" valueType="num">
                                      <p:cBhvr override="childStyle"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4" grpId="1" build="allAtOnce"/>
      <p:bldP spid="4" grpId="2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Определение 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Отвечает на вопросы: Какой? Какая? Какое? Какие? Чей? Чья? Чьё? Чьи?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Выражается именем прилагательным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0101" y="292874"/>
            <a:ext cx="9181148" cy="100013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 №4: 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4329" y="1150131"/>
            <a:ext cx="9644130" cy="4030518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Художник рисует осенние листья.</a:t>
            </a:r>
            <a:b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кустом мелькнул лисий хвост.</a:t>
            </a:r>
            <a:b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Белые ручки чужой труд любят.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Обстоятельство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Отвечает на вопросы: Где? Когда? Куда? Откуда? Почему? Зачем? Как? Каким образом?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Выражается наречием, существительным.</a:t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Подчёркивается пунктиром с точкой _._._._._.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0101" y="221436"/>
            <a:ext cx="9181148" cy="2286016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Главные члены предложения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Подлежащие  </a:t>
            </a:r>
            <a:r>
              <a:rPr lang="ru-RU" sz="4000" dirty="0" smtClean="0"/>
              <a:t> </a:t>
            </a:r>
            <a:r>
              <a:rPr lang="ru-RU" dirty="0" smtClean="0"/>
              <a:t>              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Сказуемое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2757469" y="2436014"/>
            <a:ext cx="1143008" cy="857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6293650" y="2185981"/>
            <a:ext cx="1214446" cy="10001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Подлежащие 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Обозначает предмет, о ком или о чем говорится в предложении</a:t>
            </a:r>
            <a:endParaRPr lang="ru-RU" sz="4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Отвечает на вопросы: кто? Что?</a:t>
            </a:r>
            <a:endParaRPr lang="ru-RU" sz="4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6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0101" y="292874"/>
            <a:ext cx="9181148" cy="135732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Задание №1:</a:t>
            </a:r>
            <a:r>
              <a:rPr lang="ru-RU" dirty="0" smtClean="0"/>
              <a:t> </a:t>
            </a: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Найдите подлежащие в предложении</a:t>
            </a:r>
            <a:endParaRPr lang="ru-RU" sz="4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4329" y="1650197"/>
            <a:ext cx="9858444" cy="353045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бледном небе заметно мерцали звёзды.</a:t>
            </a:r>
            <a:b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Льёт дождь. Он скоро пройдёт.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Сказуемое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Обозначает действие предмета, что говорится о подлежащим </a:t>
            </a:r>
            <a:endParaRPr lang="ru-RU" sz="4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Отвечает на вопросы: что делает? Что делал?</a:t>
            </a:r>
            <a:b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Что сделает? Что будет делать?</a:t>
            </a:r>
            <a:endParaRPr lang="ru-RU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0101" y="292874"/>
            <a:ext cx="9181148" cy="178595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B050"/>
                </a:solidFill>
              </a:rPr>
              <a:t>Задание №</a:t>
            </a: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Спиши предложения. Подчеркните подлежащие и сказуемое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4329" y="1935947"/>
            <a:ext cx="9787006" cy="3244701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бледном небе заметно мерцали звёзды.</a:t>
            </a:r>
            <a:b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Растения зацветают весной. Деревня обижаются на людей. Осина помолчала немного. Люди посадили деревья. Настала тёплая ночь.</a:t>
            </a:r>
            <a:b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Дополнение 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Отвечает на вопросы косвенных падежей: Кого? Чего? Чему? Что? Кем? Чем? О ком? О чем?</a:t>
            </a:r>
            <a:endParaRPr lang="ru-RU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Выражается существительным и местоимением </a:t>
            </a:r>
            <a:endParaRPr lang="ru-RU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0101" y="292874"/>
            <a:ext cx="9181148" cy="257176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Задание №3:</a:t>
            </a: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Спишите пословицы, вставляя подлежащие по смыслу дополнение. Дополнение подчеркните.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2892" y="2364577"/>
            <a:ext cx="9715568" cy="2816072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 … не выловишь и …из пруда.</a:t>
            </a:r>
            <a:b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написано …, не вырубишь и … .</a:t>
            </a:r>
            <a:endParaRPr lang="ru-RU" sz="4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0101" y="292874"/>
            <a:ext cx="9181148" cy="178595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Физкультминутка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14524_html_691e749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4529" y="1507320"/>
            <a:ext cx="6332292" cy="435771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192</Words>
  <Application>Microsoft Office PowerPoint</Application>
  <PresentationFormat>Произвольный</PresentationFormat>
  <Paragraphs>27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Главные члены предложения</vt:lpstr>
      <vt:lpstr>Подлежащие </vt:lpstr>
      <vt:lpstr>Задание №1: Найдите подлежащие в предложении</vt:lpstr>
      <vt:lpstr>Сказуемое</vt:lpstr>
      <vt:lpstr>Задание №2:Спиши предложения. Подчеркните подлежащие и сказуемое </vt:lpstr>
      <vt:lpstr>Дополнение </vt:lpstr>
      <vt:lpstr>Задание №3: Спишите пословицы, вставляя подлежащие по смыслу дополнение. Дополнение подчеркните. </vt:lpstr>
      <vt:lpstr>Физкультминутка</vt:lpstr>
      <vt:lpstr>Определение </vt:lpstr>
      <vt:lpstr>Задание №4: </vt:lpstr>
      <vt:lpstr>Обстоятельство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28</cp:revision>
  <dcterms:created xsi:type="dcterms:W3CDTF">2013-08-20T22:02:58Z</dcterms:created>
  <dcterms:modified xsi:type="dcterms:W3CDTF">2017-04-15T06:54:13Z</dcterms:modified>
</cp:coreProperties>
</file>