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4" r:id="rId3"/>
    <p:sldId id="284" r:id="rId4"/>
    <p:sldId id="263" r:id="rId5"/>
    <p:sldId id="262" r:id="rId6"/>
    <p:sldId id="261" r:id="rId7"/>
    <p:sldId id="259" r:id="rId8"/>
    <p:sldId id="258" r:id="rId9"/>
    <p:sldId id="268" r:id="rId10"/>
    <p:sldId id="267" r:id="rId11"/>
    <p:sldId id="285" r:id="rId12"/>
    <p:sldId id="269" r:id="rId13"/>
    <p:sldId id="277" r:id="rId14"/>
    <p:sldId id="286" r:id="rId15"/>
    <p:sldId id="257" r:id="rId16"/>
    <p:sldId id="271" r:id="rId17"/>
    <p:sldId id="273" r:id="rId18"/>
    <p:sldId id="279" r:id="rId19"/>
    <p:sldId id="266" r:id="rId20"/>
    <p:sldId id="278" r:id="rId21"/>
    <p:sldId id="265" r:id="rId22"/>
    <p:sldId id="28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01" autoAdjust="0"/>
    <p:restoredTop sz="99514" autoAdjust="0"/>
  </p:normalViewPr>
  <p:slideViewPr>
    <p:cSldViewPr>
      <p:cViewPr>
        <p:scale>
          <a:sx n="70" d="100"/>
          <a:sy n="70" d="100"/>
        </p:scale>
        <p:origin x="-636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9FDD7-54CD-4B22-96A2-EBC399E60784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864E3-643F-4A0D-A482-1C9A534F42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864E3-643F-4A0D-A482-1C9A534F421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E4638-E8F4-482B-A5E2-386B1C5075E6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D20D5-3EEB-4ADC-AFED-17B285EEB4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214414" y="1071546"/>
            <a:ext cx="7358114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600" b="1" cap="none" spc="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Оқу іс</a:t>
            </a:r>
            <a:r>
              <a:rPr lang="ru-RU" sz="4600" b="1" cap="none" spc="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4600" b="1" cap="none" spc="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әрекетінің тақырыбы:</a:t>
            </a:r>
            <a:endParaRPr lang="ru-RU" sz="4600" b="1" cap="none" spc="0" dirty="0" smtClean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kk-KZ" sz="5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Нан дастарханға </a:t>
            </a:r>
          </a:p>
          <a:p>
            <a:pPr algn="ctr"/>
            <a:r>
              <a:rPr lang="kk-KZ" sz="5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қалай келеді?</a:t>
            </a:r>
            <a:endParaRPr lang="ru-RU" sz="5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9" descr="F:\ДУРЗИЯ\post-8-12873193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4143380"/>
            <a:ext cx="3000396" cy="192882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img016.jpg"/>
          <p:cNvPicPr>
            <a:picLocks noChangeAspect="1"/>
          </p:cNvPicPr>
          <p:nvPr/>
        </p:nvPicPr>
        <p:blipFill>
          <a:blip r:embed="rId3"/>
          <a:srcRect l="41381" t="43750" r="41380" b="38034"/>
          <a:stretch>
            <a:fillRect/>
          </a:stretch>
        </p:blipFill>
        <p:spPr>
          <a:xfrm>
            <a:off x="1857356" y="2000240"/>
            <a:ext cx="3214710" cy="400052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 descr="img016.jpg"/>
          <p:cNvPicPr>
            <a:picLocks noChangeAspect="1"/>
          </p:cNvPicPr>
          <p:nvPr/>
        </p:nvPicPr>
        <p:blipFill>
          <a:blip r:embed="rId3"/>
          <a:srcRect l="62128" t="43750" r="11213" b="38158"/>
          <a:stretch>
            <a:fillRect/>
          </a:stretch>
        </p:blipFill>
        <p:spPr>
          <a:xfrm>
            <a:off x="5286380" y="2000240"/>
            <a:ext cx="3286148" cy="40005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img016.jpg"/>
          <p:cNvPicPr>
            <a:picLocks noChangeAspect="1"/>
          </p:cNvPicPr>
          <p:nvPr/>
        </p:nvPicPr>
        <p:blipFill>
          <a:blip r:embed="rId3" cstate="print"/>
          <a:srcRect l="48563" t="18750" r="6904" b="63781"/>
          <a:stretch>
            <a:fillRect/>
          </a:stretch>
        </p:blipFill>
        <p:spPr>
          <a:xfrm>
            <a:off x="500034" y="1428736"/>
            <a:ext cx="2643206" cy="200026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6" name="Рисунок 5" descr="img016.jpg"/>
          <p:cNvPicPr>
            <a:picLocks noChangeAspect="1"/>
          </p:cNvPicPr>
          <p:nvPr/>
        </p:nvPicPr>
        <p:blipFill>
          <a:blip r:embed="rId4" cstate="print"/>
          <a:srcRect l="10056" t="67140" r="54030" b="12499"/>
          <a:stretch>
            <a:fillRect/>
          </a:stretch>
        </p:blipFill>
        <p:spPr>
          <a:xfrm>
            <a:off x="3286116" y="3714752"/>
            <a:ext cx="2571768" cy="18573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7" name="Рисунок 6" descr="img016.jpg"/>
          <p:cNvPicPr>
            <a:picLocks noChangeAspect="1"/>
          </p:cNvPicPr>
          <p:nvPr/>
        </p:nvPicPr>
        <p:blipFill>
          <a:blip r:embed="rId5" cstate="print"/>
          <a:srcRect l="10056" t="43750" r="62650" b="38288"/>
          <a:stretch>
            <a:fillRect/>
          </a:stretch>
        </p:blipFill>
        <p:spPr>
          <a:xfrm>
            <a:off x="3428992" y="1428736"/>
            <a:ext cx="2500330" cy="200026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8" name="Рисунок 7" descr="img016.jpg"/>
          <p:cNvPicPr>
            <a:picLocks noChangeAspect="1"/>
          </p:cNvPicPr>
          <p:nvPr/>
        </p:nvPicPr>
        <p:blipFill>
          <a:blip r:embed="rId6" cstate="print"/>
          <a:srcRect l="53152" t="67448" r="11761" b="12239"/>
          <a:stretch>
            <a:fillRect/>
          </a:stretch>
        </p:blipFill>
        <p:spPr>
          <a:xfrm>
            <a:off x="6143636" y="3714752"/>
            <a:ext cx="2500330" cy="192882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9" name="Рисунок 8" descr="img016.jpg"/>
          <p:cNvPicPr>
            <a:picLocks noChangeAspect="1"/>
          </p:cNvPicPr>
          <p:nvPr/>
        </p:nvPicPr>
        <p:blipFill>
          <a:blip r:embed="rId7"/>
          <a:srcRect l="41381" t="43750" r="41380" b="38034"/>
          <a:stretch>
            <a:fillRect/>
          </a:stretch>
        </p:blipFill>
        <p:spPr>
          <a:xfrm>
            <a:off x="6215074" y="1428736"/>
            <a:ext cx="2500330" cy="200026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0" name="Рисунок 9" descr="img016.jpg"/>
          <p:cNvPicPr>
            <a:picLocks noChangeAspect="1"/>
          </p:cNvPicPr>
          <p:nvPr/>
        </p:nvPicPr>
        <p:blipFill>
          <a:blip r:embed="rId8" cstate="print"/>
          <a:srcRect l="62128" t="43750" r="11213" b="38158"/>
          <a:stretch>
            <a:fillRect/>
          </a:stretch>
        </p:blipFill>
        <p:spPr>
          <a:xfrm>
            <a:off x="500034" y="3714752"/>
            <a:ext cx="2571768" cy="18573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11" name="Блок-схема: узел 10"/>
          <p:cNvSpPr/>
          <p:nvPr/>
        </p:nvSpPr>
        <p:spPr>
          <a:xfrm>
            <a:off x="2571736" y="2500306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5357818" y="2500306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8072462" y="2500306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2357422" y="4929198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5000628" y="5072074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7858148" y="5072074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5357818" y="2500306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7858148" y="5072074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Блок-схема: узел 25"/>
          <p:cNvSpPr/>
          <p:nvPr/>
        </p:nvSpPr>
        <p:spPr>
          <a:xfrm>
            <a:off x="5000628" y="5072074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Блок-схема: узел 26"/>
          <p:cNvSpPr/>
          <p:nvPr/>
        </p:nvSpPr>
        <p:spPr>
          <a:xfrm>
            <a:off x="2571736" y="2500306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8072462" y="2500306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5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Блок-схема: узел 28"/>
          <p:cNvSpPr/>
          <p:nvPr/>
        </p:nvSpPr>
        <p:spPr>
          <a:xfrm>
            <a:off x="2357422" y="4929198"/>
            <a:ext cx="457200" cy="4572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6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143108" y="428604"/>
            <a:ext cx="59252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Дәптермен жұмыс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857232"/>
            <a:ext cx="3929090" cy="4572032"/>
          </a:xfrm>
          <a:prstGeom prst="rect">
            <a:avLst/>
          </a:prstGeom>
          <a:noFill/>
        </p:spPr>
      </p:pic>
      <p:pic>
        <p:nvPicPr>
          <p:cNvPr id="4" name="Picture 12" descr="F:\мама\все презентации\4\48464139_789_thumb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57166"/>
            <a:ext cx="3786213" cy="317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23931409.wav">
            <a:hlinkClick r:id="" action="ppaction://media"/>
          </p:cNvPr>
          <p:cNvPicPr>
            <a:picLocks noRot="1" noChangeAspect="1"/>
          </p:cNvPicPr>
          <p:nvPr>
            <a:wavAudioFile r:embed="rId1" name="23930D81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557214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14610" y="3643290"/>
            <a:ext cx="3000396" cy="3214710"/>
          </a:xfrm>
          <a:prstGeom prst="rect">
            <a:avLst/>
          </a:prstGeom>
          <a:noFill/>
        </p:spPr>
      </p:pic>
      <p:pic>
        <p:nvPicPr>
          <p:cNvPr id="4" name="Picture 12" descr="F:\мама\все презентации\4\48464139_789_thum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9" y="379750"/>
            <a:ext cx="2143139" cy="179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00298" y="500042"/>
            <a:ext cx="4857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Сергіту сәті</a:t>
            </a:r>
            <a:endParaRPr lang="ru-RU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1643050"/>
            <a:ext cx="4286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 smtClean="0"/>
              <a:t>Жайқалады  ақ бидай,</a:t>
            </a:r>
          </a:p>
          <a:p>
            <a:pPr algn="ctr"/>
            <a:r>
              <a:rPr lang="kk-KZ" sz="2800" b="1" dirty="0" smtClean="0"/>
              <a:t>Басын иіп аққудай.</a:t>
            </a:r>
          </a:p>
          <a:p>
            <a:pPr algn="ctr"/>
            <a:r>
              <a:rPr lang="kk-KZ" sz="2800" b="1" dirty="0" smtClean="0"/>
              <a:t>Трактормен комбайн,</a:t>
            </a:r>
          </a:p>
          <a:p>
            <a:pPr algn="ctr"/>
            <a:r>
              <a:rPr lang="kk-KZ" sz="2800" b="1" dirty="0" smtClean="0"/>
              <a:t>Жүргізуге мен дайын</a:t>
            </a:r>
            <a:r>
              <a:rPr lang="kk-KZ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11008E-6 L 0.60174 -0.013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i (36).jpg"/>
          <p:cNvPicPr>
            <a:picLocks noChangeAspect="1" noChangeArrowheads="1"/>
          </p:cNvPicPr>
          <p:nvPr/>
        </p:nvPicPr>
        <p:blipFill>
          <a:blip r:embed="rId2"/>
          <a:srcRect l="12290" t="10000" r="16480" b="35000"/>
          <a:stretch>
            <a:fillRect/>
          </a:stretch>
        </p:blipFill>
        <p:spPr bwMode="auto">
          <a:xfrm>
            <a:off x="3929058" y="2857496"/>
            <a:ext cx="1214446" cy="64294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361555" y="571480"/>
            <a:ext cx="56696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Нан туралы </a:t>
            </a:r>
          </a:p>
          <a:p>
            <a:pPr algn="ctr"/>
            <a:r>
              <a:rPr lang="kk-KZ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мақал - мәтелдер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2428868"/>
            <a:ext cx="6786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 smtClean="0">
                <a:solidFill>
                  <a:srgbClr val="002060"/>
                </a:solidFill>
              </a:rPr>
              <a:t> “Нан – тамақтың            ,</a:t>
            </a:r>
          </a:p>
          <a:p>
            <a:pPr algn="ctr"/>
            <a:r>
              <a:rPr lang="kk-KZ" sz="4000" b="1" dirty="0" smtClean="0">
                <a:solidFill>
                  <a:srgbClr val="002060"/>
                </a:solidFill>
              </a:rPr>
              <a:t>   Ынтымақ – көптің               ”. </a:t>
            </a:r>
          </a:p>
        </p:txBody>
      </p:sp>
      <p:pic>
        <p:nvPicPr>
          <p:cNvPr id="6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81436" flipH="1">
            <a:off x="6088988" y="2716899"/>
            <a:ext cx="3304449" cy="360419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286380" y="8001032"/>
            <a:ext cx="1857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 smtClean="0">
                <a:solidFill>
                  <a:srgbClr val="002060"/>
                </a:solidFill>
              </a:rPr>
              <a:t>  атасы 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643570" y="7286652"/>
            <a:ext cx="1742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b="1" dirty="0" smtClean="0">
                <a:solidFill>
                  <a:srgbClr val="002060"/>
                </a:solidFill>
              </a:rPr>
              <a:t>батасы</a:t>
            </a:r>
            <a:endParaRPr lang="ru-RU" dirty="0"/>
          </a:p>
        </p:txBody>
      </p:sp>
      <p:pic>
        <p:nvPicPr>
          <p:cNvPr id="3" name="Picture 2" descr="E:\Разное\Рисунок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1775" y="3786189"/>
            <a:ext cx="3014671" cy="20335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9769E-6 L -0.00313 -0.811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0296E-6 L 0.00261 -0.623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714612" y="428604"/>
            <a:ext cx="528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Тыйым сөздер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1285860"/>
            <a:ext cx="55721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kk-KZ" sz="3200" b="1" dirty="0" smtClean="0">
                <a:solidFill>
                  <a:srgbClr val="002060"/>
                </a:solidFill>
              </a:rPr>
              <a:t>Нанды жерге тастама.</a:t>
            </a:r>
          </a:p>
          <a:p>
            <a:pPr marL="514350" indent="-514350" algn="ctr"/>
            <a:endParaRPr lang="kk-KZ" sz="3200" b="1" dirty="0" smtClean="0">
              <a:solidFill>
                <a:srgbClr val="002060"/>
              </a:solidFill>
            </a:endParaRPr>
          </a:p>
          <a:p>
            <a:pPr marL="514350" indent="-514350" algn="ctr"/>
            <a:endParaRPr lang="kk-KZ" sz="3200" b="1" dirty="0" smtClean="0">
              <a:solidFill>
                <a:srgbClr val="002060"/>
              </a:solidFill>
            </a:endParaRPr>
          </a:p>
          <a:p>
            <a:pPr marL="342900" indent="-342900" algn="ctr"/>
            <a:r>
              <a:rPr lang="kk-KZ" sz="3200" b="1" dirty="0" smtClean="0">
                <a:solidFill>
                  <a:srgbClr val="002060"/>
                </a:solidFill>
              </a:rPr>
              <a:t>2. Нанды төңкеріп тастама.</a:t>
            </a:r>
          </a:p>
          <a:p>
            <a:pPr marL="342900" indent="-342900" algn="ctr"/>
            <a:endParaRPr lang="kk-KZ" sz="3200" b="1" dirty="0" smtClean="0">
              <a:solidFill>
                <a:srgbClr val="002060"/>
              </a:solidFill>
            </a:endParaRPr>
          </a:p>
          <a:p>
            <a:pPr marL="342900" indent="-342900" algn="ctr"/>
            <a:endParaRPr lang="kk-KZ" sz="3200" b="1" dirty="0" smtClean="0">
              <a:solidFill>
                <a:srgbClr val="002060"/>
              </a:solidFill>
            </a:endParaRPr>
          </a:p>
          <a:p>
            <a:pPr marL="342900" indent="-342900" algn="ctr"/>
            <a:r>
              <a:rPr lang="kk-KZ" sz="3200" b="1" dirty="0" smtClean="0">
                <a:solidFill>
                  <a:srgbClr val="002060"/>
                </a:solidFill>
              </a:rPr>
              <a:t>3. Нанды аяққа баспа. </a:t>
            </a:r>
          </a:p>
        </p:txBody>
      </p:sp>
      <p:pic>
        <p:nvPicPr>
          <p:cNvPr id="36866" name="Picture 2" descr="C:\Users\Лилия\Desktop\ДУРЗИЯ\img018.jpg"/>
          <p:cNvPicPr>
            <a:picLocks noChangeAspect="1" noChangeArrowheads="1"/>
          </p:cNvPicPr>
          <p:nvPr/>
        </p:nvPicPr>
        <p:blipFill>
          <a:blip r:embed="rId3" cstate="print"/>
          <a:srcRect l="22985" t="52083" r="32482" b="25000"/>
          <a:stretch>
            <a:fillRect/>
          </a:stretch>
        </p:blipFill>
        <p:spPr bwMode="auto">
          <a:xfrm>
            <a:off x="6572264" y="4143380"/>
            <a:ext cx="1928826" cy="17859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" name="Picture 2" descr="C:\Documents and Settings\Admin\Мои документы\Мои рисунки\img004.jpg"/>
          <p:cNvPicPr>
            <a:picLocks noChangeAspect="1" noChangeArrowheads="1"/>
          </p:cNvPicPr>
          <p:nvPr/>
        </p:nvPicPr>
        <p:blipFill>
          <a:blip r:embed="rId4" cstate="print"/>
          <a:srcRect l="70188" t="61933" r="8755" b="13007"/>
          <a:stretch>
            <a:fillRect/>
          </a:stretch>
        </p:blipFill>
        <p:spPr bwMode="auto">
          <a:xfrm>
            <a:off x="6572264" y="1214422"/>
            <a:ext cx="1785950" cy="1357322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  <p:pic>
        <p:nvPicPr>
          <p:cNvPr id="11" name="Picture 2" descr="C:\Documents and Settings\Admin\Мои документы\Мои рисунки\Изображение\Изображение 043.jpg"/>
          <p:cNvPicPr>
            <a:picLocks noChangeAspect="1" noChangeArrowheads="1"/>
          </p:cNvPicPr>
          <p:nvPr/>
        </p:nvPicPr>
        <p:blipFill>
          <a:blip r:embed="rId5"/>
          <a:srcRect l="30699" t="8814" r="31617" b="58869"/>
          <a:stretch>
            <a:fillRect/>
          </a:stretch>
        </p:blipFill>
        <p:spPr bwMode="auto">
          <a:xfrm>
            <a:off x="6715140" y="2571744"/>
            <a:ext cx="1785950" cy="1571636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500298" y="571480"/>
            <a:ext cx="4834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Жұмбақ шешу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  <a:r>
              <a:rPr lang="kk-KZ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714488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kk-KZ" sz="2800" b="1" dirty="0" smtClean="0">
                <a:solidFill>
                  <a:srgbClr val="002060"/>
                </a:solidFill>
              </a:rPr>
              <a:t>Ұзын мұртты сарылар, </a:t>
            </a:r>
          </a:p>
          <a:p>
            <a:pPr marL="342900" indent="-342900" algn="ctr"/>
            <a:r>
              <a:rPr lang="kk-KZ" sz="2800" b="1" dirty="0" smtClean="0">
                <a:solidFill>
                  <a:srgbClr val="002060"/>
                </a:solidFill>
              </a:rPr>
              <a:t>Қойынында дәні бар.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43702" y="2143116"/>
            <a:ext cx="1215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solidFill>
                  <a:srgbClr val="002060"/>
                </a:solidFill>
              </a:rPr>
              <a:t>(бидай)</a:t>
            </a:r>
            <a:endParaRPr lang="ru-RU" sz="2400" dirty="0"/>
          </a:p>
        </p:txBody>
      </p:sp>
      <p:pic>
        <p:nvPicPr>
          <p:cNvPr id="7" name="Рисунок 6" descr="img017.jpg"/>
          <p:cNvPicPr/>
          <p:nvPr/>
        </p:nvPicPr>
        <p:blipFill>
          <a:blip r:embed="rId3"/>
          <a:srcRect l="8498" t="42743" r="72560" b="28015"/>
          <a:stretch>
            <a:fillRect/>
          </a:stretch>
        </p:blipFill>
        <p:spPr>
          <a:xfrm>
            <a:off x="2500298" y="2714620"/>
            <a:ext cx="4228297" cy="34379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88229" flipH="1">
            <a:off x="6500794" y="3857628"/>
            <a:ext cx="2643206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857232"/>
            <a:ext cx="3929090" cy="4572032"/>
          </a:xfrm>
          <a:prstGeom prst="rect">
            <a:avLst/>
          </a:prstGeom>
          <a:noFill/>
        </p:spPr>
      </p:pic>
      <p:pic>
        <p:nvPicPr>
          <p:cNvPr id="4" name="Picture 12" descr="F:\мама\все презентации\4\48464139_789_thumb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57166"/>
            <a:ext cx="3786213" cy="317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23931409.wav">
            <a:hlinkClick r:id="" action="ppaction://media"/>
          </p:cNvPr>
          <p:cNvPicPr>
            <a:picLocks noRot="1" noChangeAspect="1"/>
          </p:cNvPicPr>
          <p:nvPr>
            <a:wavAudioFile r:embed="rId1" name="23930D81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557214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1571612"/>
            <a:ext cx="2214578" cy="171451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051" name="Picture 3" descr="F:\ДУРЗИЯ\20151_1333030732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714752"/>
            <a:ext cx="2214578" cy="180973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055" name="Picture 7" descr="F:\ДУРЗИЯ\1346591444_sushki-chaynye.jpg"/>
          <p:cNvPicPr>
            <a:picLocks noChangeAspect="1" noChangeArrowheads="1"/>
          </p:cNvPicPr>
          <p:nvPr/>
        </p:nvPicPr>
        <p:blipFill>
          <a:blip r:embed="rId5"/>
          <a:srcRect l="15582" r="9100" b="10621"/>
          <a:stretch>
            <a:fillRect/>
          </a:stretch>
        </p:blipFill>
        <p:spPr bwMode="auto">
          <a:xfrm>
            <a:off x="4071934" y="3714752"/>
            <a:ext cx="2071702" cy="178595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056" name="Picture 8" descr="F:\ДУРЗИЯ\k_chau_s_molokom-6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714752"/>
            <a:ext cx="2024055" cy="178594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057" name="Picture 9" descr="F:\ДУРЗИЯ\post-8-128731935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1571612"/>
            <a:ext cx="2000251" cy="171450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059" name="Picture 11" descr="F:\ДУРЗИЯ\загружено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50" y="1571612"/>
            <a:ext cx="2019306" cy="171451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2361555" y="571480"/>
            <a:ext cx="47107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Кел ойнайық!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10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68716">
            <a:off x="-367426" y="2846794"/>
            <a:ext cx="3092419" cy="3520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11486" y="428604"/>
            <a:ext cx="57751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Шаттық шеңбері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488" y="1285860"/>
            <a:ext cx="37862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003300"/>
                </a:solidFill>
              </a:rPr>
              <a:t>Зеңгір көктен</a:t>
            </a:r>
          </a:p>
          <a:p>
            <a:r>
              <a:rPr lang="kk-KZ" sz="2400" b="1" dirty="0" smtClean="0">
                <a:solidFill>
                  <a:srgbClr val="003300"/>
                </a:solidFill>
              </a:rPr>
              <a:t>Нұрын төккен,</a:t>
            </a:r>
          </a:p>
          <a:p>
            <a:r>
              <a:rPr lang="kk-KZ" sz="2400" b="1" dirty="0" smtClean="0">
                <a:solidFill>
                  <a:srgbClr val="003300"/>
                </a:solidFill>
              </a:rPr>
              <a:t>Ортақ біздің күніміз.</a:t>
            </a:r>
          </a:p>
          <a:p>
            <a:r>
              <a:rPr lang="kk-KZ" sz="2400" b="1" dirty="0" smtClean="0">
                <a:solidFill>
                  <a:srgbClr val="003300"/>
                </a:solidFill>
              </a:rPr>
              <a:t>Жайнап өскен,</a:t>
            </a:r>
          </a:p>
          <a:p>
            <a:r>
              <a:rPr lang="kk-KZ" sz="2400" b="1" dirty="0" smtClean="0">
                <a:solidFill>
                  <a:srgbClr val="003300"/>
                </a:solidFill>
              </a:rPr>
              <a:t>Жайдары өскен </a:t>
            </a:r>
          </a:p>
          <a:p>
            <a:r>
              <a:rPr lang="kk-KZ" sz="2400" b="1" dirty="0" smtClean="0">
                <a:solidFill>
                  <a:srgbClr val="003300"/>
                </a:solidFill>
              </a:rPr>
              <a:t>Біз – өмірдің гүліміз.</a:t>
            </a:r>
          </a:p>
          <a:p>
            <a:r>
              <a:rPr lang="kk-KZ" sz="2400" b="1" dirty="0" smtClean="0">
                <a:solidFill>
                  <a:srgbClr val="003300"/>
                </a:solidFill>
              </a:rPr>
              <a:t>Бал достыққа,</a:t>
            </a:r>
          </a:p>
          <a:p>
            <a:r>
              <a:rPr lang="kk-KZ" sz="2400" b="1" dirty="0" smtClean="0">
                <a:solidFill>
                  <a:srgbClr val="003300"/>
                </a:solidFill>
              </a:rPr>
              <a:t>Жолдастыққа</a:t>
            </a:r>
          </a:p>
          <a:p>
            <a:r>
              <a:rPr lang="kk-KZ" sz="2400" b="1" dirty="0" smtClean="0">
                <a:solidFill>
                  <a:srgbClr val="003300"/>
                </a:solidFill>
              </a:rPr>
              <a:t>Шақырады әніміз.</a:t>
            </a:r>
          </a:p>
          <a:p>
            <a:r>
              <a:rPr lang="kk-KZ" sz="2400" b="1" dirty="0" smtClean="0">
                <a:solidFill>
                  <a:srgbClr val="003300"/>
                </a:solidFill>
              </a:rPr>
              <a:t>Тыныштыққа,</a:t>
            </a:r>
          </a:p>
          <a:p>
            <a:r>
              <a:rPr lang="kk-KZ" sz="2400" b="1" dirty="0" smtClean="0">
                <a:solidFill>
                  <a:srgbClr val="003300"/>
                </a:solidFill>
              </a:rPr>
              <a:t>Нұр құшақта </a:t>
            </a:r>
          </a:p>
          <a:p>
            <a:r>
              <a:rPr lang="kk-KZ" sz="2400" b="1" dirty="0" smtClean="0">
                <a:solidFill>
                  <a:srgbClr val="003300"/>
                </a:solidFill>
              </a:rPr>
              <a:t>Бақыттмыз бәріміз.</a:t>
            </a:r>
            <a:endParaRPr lang="ru-RU" sz="240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857232"/>
            <a:ext cx="3929090" cy="4572032"/>
          </a:xfrm>
          <a:prstGeom prst="rect">
            <a:avLst/>
          </a:prstGeom>
          <a:noFill/>
        </p:spPr>
      </p:pic>
      <p:pic>
        <p:nvPicPr>
          <p:cNvPr id="4" name="Picture 12" descr="F:\мама\все презентации\4\48464139_789_thumb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57166"/>
            <a:ext cx="3786213" cy="317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23931409.wav">
            <a:hlinkClick r:id="" action="ppaction://media"/>
          </p:cNvPr>
          <p:cNvPicPr>
            <a:picLocks noRot="1" noChangeAspect="1"/>
          </p:cNvPicPr>
          <p:nvPr>
            <a:wavAudioFile r:embed="rId1" name="23930D81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557214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37r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428736"/>
            <a:ext cx="1571636" cy="1500198"/>
          </a:xfrm>
          <a:prstGeom prst="rect">
            <a:avLst/>
          </a:prstGeom>
          <a:noFill/>
        </p:spPr>
      </p:pic>
      <p:pic>
        <p:nvPicPr>
          <p:cNvPr id="4" name="Picture 2" descr="C:\Documents and Settings\мама\Мои документы\казибошки-2\погода\Копия j044040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2928934"/>
            <a:ext cx="2071702" cy="1571636"/>
          </a:xfrm>
          <a:prstGeom prst="rect">
            <a:avLst/>
          </a:prstGeom>
          <a:noFill/>
        </p:spPr>
      </p:pic>
      <p:pic>
        <p:nvPicPr>
          <p:cNvPr id="5" name="Picture 3" descr="C:\Documents and Settings\мама\Мои документы\казибошки-2\погода\SmThhfs4k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9F3F3"/>
              </a:clrFrom>
              <a:clrTo>
                <a:srgbClr val="F9F3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85786" y="4572008"/>
            <a:ext cx="3214710" cy="20649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71670" y="500042"/>
            <a:ext cx="60722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4400" b="1" dirty="0" smtClean="0">
                <a:solidFill>
                  <a:srgbClr val="FF0000"/>
                </a:solidFill>
                <a:latin typeface="Comic Sans MS" pitchFamily="66" charset="0"/>
              </a:rPr>
              <a:t>Сабақтан алған әсер</a:t>
            </a:r>
            <a:endParaRPr lang="ru-RU" sz="4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8926" y="1428736"/>
            <a:ext cx="6000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САБАҚ КЕЗІНДЕ ОҢАЙ ЖӘНЕ ҚЫЗЫҚ БОЛДЫ, ӨЙТКЕНІ МЕН ТАПСЫРМАЛАРДЫ ЖЫЛДАМ ЖӘНЕ ДҰРЫС ОРЫНДАЙ АЛАМЫН.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1868" y="3143248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САБАҚ ҚЫЗЫҚ БОЛДЫ, БІРАҚ КЕЙБІР ТАПСЫРМАЛАР ҚИЫНДЫҚТАР ТУҒЫЗДЫ.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7554" y="4714884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МЕН ҰЗАҚ ОЙЛАНҒАНДЫҚТАН ТАПСЫРМАНЫ ОРЫНДАУ ҚИЫН БОЛДЫ. </a:t>
            </a:r>
            <a:endParaRPr lang="ru-RU" sz="20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071670" y="500042"/>
            <a:ext cx="60722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4400" b="1" dirty="0" smtClean="0">
                <a:solidFill>
                  <a:srgbClr val="FF0000"/>
                </a:solidFill>
                <a:latin typeface="Comic Sans MS" pitchFamily="66" charset="0"/>
              </a:rPr>
              <a:t>Сабақтан алған әсер</a:t>
            </a:r>
            <a:endParaRPr lang="ru-RU" sz="4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71734" y="1785926"/>
            <a:ext cx="3929090" cy="4572032"/>
          </a:xfrm>
          <a:prstGeom prst="rect">
            <a:avLst/>
          </a:prstGeom>
          <a:noFill/>
        </p:spPr>
      </p:pic>
      <p:pic>
        <p:nvPicPr>
          <p:cNvPr id="6" name="Picture 2" descr="F:\foto-rabota18big12.jpg"/>
          <p:cNvPicPr>
            <a:picLocks noChangeAspect="1" noChangeArrowheads="1"/>
          </p:cNvPicPr>
          <p:nvPr/>
        </p:nvPicPr>
        <p:blipFill>
          <a:blip r:embed="rId4"/>
          <a:srcRect l="45496" b="17499"/>
          <a:stretch>
            <a:fillRect/>
          </a:stretch>
        </p:blipFill>
        <p:spPr bwMode="auto">
          <a:xfrm>
            <a:off x="5786446" y="1285860"/>
            <a:ext cx="2814635" cy="37147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7" name="Выноска-облако 6"/>
          <p:cNvSpPr/>
          <p:nvPr/>
        </p:nvSpPr>
        <p:spPr>
          <a:xfrm>
            <a:off x="3500430" y="0"/>
            <a:ext cx="3143272" cy="15716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Апырай, мұншама нан қайдан келді???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0116E-6 L 0.5217 -0.052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71734" y="1785926"/>
            <a:ext cx="3929090" cy="4572032"/>
          </a:xfrm>
          <a:prstGeom prst="rect">
            <a:avLst/>
          </a:prstGeom>
          <a:noFill/>
        </p:spPr>
      </p:pic>
      <p:pic>
        <p:nvPicPr>
          <p:cNvPr id="6" name="Picture 9" descr="F:\ДУРЗИЯ\post-8-12873193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28" y="2143116"/>
            <a:ext cx="1857420" cy="214314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7" name="Овальная выноска 6"/>
          <p:cNvSpPr/>
          <p:nvPr/>
        </p:nvSpPr>
        <p:spPr>
          <a:xfrm>
            <a:off x="4500562" y="214290"/>
            <a:ext cx="1857388" cy="1143008"/>
          </a:xfrm>
          <a:prstGeom prst="wedgeEllipseCallout">
            <a:avLst>
              <a:gd name="adj1" fmla="val -23037"/>
              <a:gd name="adj2" fmla="val 935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Нан, нан сен қайдан келдің</a:t>
            </a:r>
            <a:r>
              <a:rPr lang="kk-K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 rot="21156229">
            <a:off x="6373072" y="359697"/>
            <a:ext cx="1994545" cy="983109"/>
          </a:xfrm>
          <a:prstGeom prst="wedgeEllipseCallout">
            <a:avLst>
              <a:gd name="adj1" fmla="val -28936"/>
              <a:gd name="adj2" fmla="val 1103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Сатушы-дан сұра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0116E-6 L 0.5217 -0.052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F:\foto-rabota18big12.jpg"/>
          <p:cNvPicPr>
            <a:picLocks noChangeAspect="1" noChangeArrowheads="1"/>
          </p:cNvPicPr>
          <p:nvPr/>
        </p:nvPicPr>
        <p:blipFill>
          <a:blip r:embed="rId3"/>
          <a:srcRect l="45496" b="17499"/>
          <a:stretch>
            <a:fillRect/>
          </a:stretch>
        </p:blipFill>
        <p:spPr bwMode="auto">
          <a:xfrm>
            <a:off x="4286248" y="1000108"/>
            <a:ext cx="3457577" cy="39290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Овальная выноска 4"/>
          <p:cNvSpPr/>
          <p:nvPr/>
        </p:nvSpPr>
        <p:spPr>
          <a:xfrm>
            <a:off x="2285984" y="642918"/>
            <a:ext cx="2071702" cy="128588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Сатушы, сатушы, нан қайдан келеді</a:t>
            </a:r>
            <a:r>
              <a:rPr lang="kk-K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 rot="21156229">
            <a:off x="4578791" y="892926"/>
            <a:ext cx="1933376" cy="1228434"/>
          </a:xfrm>
          <a:prstGeom prst="wedgeEllipseCallout">
            <a:avLst>
              <a:gd name="adj1" fmla="val 36120"/>
              <a:gd name="adj2" fmla="val 771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Наубайшы-дан сұра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64545" y="3000372"/>
            <a:ext cx="3929090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19653E-6 L 0.2717 -0.31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" y="-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2612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1142984"/>
            <a:ext cx="4476750" cy="3581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Овальная выноска 4"/>
          <p:cNvSpPr/>
          <p:nvPr/>
        </p:nvSpPr>
        <p:spPr>
          <a:xfrm>
            <a:off x="2571736" y="714356"/>
            <a:ext cx="2071702" cy="128588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Наубайшы, наубайшы, нан қайдан келеді</a:t>
            </a:r>
            <a:r>
              <a:rPr lang="kk-K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 rot="21217755">
            <a:off x="5070055" y="751893"/>
            <a:ext cx="1933114" cy="1216290"/>
          </a:xfrm>
          <a:prstGeom prst="wedgeEllipseCallout">
            <a:avLst>
              <a:gd name="adj1" fmla="val 37160"/>
              <a:gd name="adj2" fmla="val 745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Диірменші</a:t>
            </a:r>
            <a:r>
              <a:rPr lang="en-US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 сұра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64545" y="3000372"/>
            <a:ext cx="3929090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19653E-6 L 0.2717 -0.31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" y="-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img016.jpg"/>
          <p:cNvPicPr>
            <a:picLocks noChangeAspect="1"/>
          </p:cNvPicPr>
          <p:nvPr/>
        </p:nvPicPr>
        <p:blipFill>
          <a:blip r:embed="rId3"/>
          <a:srcRect l="48563" t="18750" r="6904" b="63781"/>
          <a:stretch>
            <a:fillRect/>
          </a:stretch>
        </p:blipFill>
        <p:spPr>
          <a:xfrm>
            <a:off x="2714612" y="2214554"/>
            <a:ext cx="4357718" cy="307183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64545" y="3000372"/>
            <a:ext cx="3929090" cy="4572032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>
            <a:off x="2571736" y="714356"/>
            <a:ext cx="2071702" cy="128588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Диірменші, диірменші, нан қайдан келеді</a:t>
            </a:r>
            <a:r>
              <a:rPr lang="kk-K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2" descr="C:\Documents and Settings\Admin\Мои документы\Мои рисунки\Изображение\Изображение 044.jpg"/>
          <p:cNvPicPr>
            <a:picLocks noChangeAspect="1" noChangeArrowheads="1"/>
          </p:cNvPicPr>
          <p:nvPr/>
        </p:nvPicPr>
        <p:blipFill>
          <a:blip r:embed="rId5"/>
          <a:srcRect l="21507" t="13934" r="47242" b="52679"/>
          <a:stretch>
            <a:fillRect/>
          </a:stretch>
        </p:blipFill>
        <p:spPr bwMode="auto">
          <a:xfrm>
            <a:off x="6715140" y="1500174"/>
            <a:ext cx="1928826" cy="3786214"/>
          </a:xfrm>
          <a:prstGeom prst="rect">
            <a:avLst/>
          </a:prstGeom>
          <a:solidFill>
            <a:srgbClr val="002060"/>
          </a:solidFill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Овальная выноска 7"/>
          <p:cNvSpPr/>
          <p:nvPr/>
        </p:nvSpPr>
        <p:spPr>
          <a:xfrm rot="21217755">
            <a:off x="5063767" y="638909"/>
            <a:ext cx="2161957" cy="1316888"/>
          </a:xfrm>
          <a:prstGeom prst="wedgeEllipseCallout">
            <a:avLst>
              <a:gd name="adj1" fmla="val 37160"/>
              <a:gd name="adj2" fmla="val 745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Комбайншы-дан сұра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19653E-6 L 0.2717 -0.31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" y="-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img016.jpg"/>
          <p:cNvPicPr>
            <a:picLocks noChangeAspect="1"/>
          </p:cNvPicPr>
          <p:nvPr/>
        </p:nvPicPr>
        <p:blipFill>
          <a:blip r:embed="rId4"/>
          <a:srcRect l="10056" t="67140" r="54030" b="12499"/>
          <a:stretch>
            <a:fillRect/>
          </a:stretch>
        </p:blipFill>
        <p:spPr>
          <a:xfrm>
            <a:off x="2714612" y="714356"/>
            <a:ext cx="4214842" cy="3929090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</p:pic>
      <p:pic>
        <p:nvPicPr>
          <p:cNvPr id="4" name="Picture 2" descr="C:\Documents and Settings\Admin\Мои документы\Мои рисунки\img003.jpg"/>
          <p:cNvPicPr>
            <a:picLocks noChangeAspect="1" noChangeArrowheads="1"/>
          </p:cNvPicPr>
          <p:nvPr/>
        </p:nvPicPr>
        <p:blipFill>
          <a:blip r:embed="rId5"/>
          <a:srcRect l="39730" t="35604" r="50925" b="45691"/>
          <a:stretch>
            <a:fillRect/>
          </a:stretch>
        </p:blipFill>
        <p:spPr bwMode="auto">
          <a:xfrm>
            <a:off x="7143768" y="2714620"/>
            <a:ext cx="1643074" cy="35719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" name="Picture 2" descr="C:\Users\Лилия\Desktop\ДУРЗИЯ\41817f8ee34e29314ad03fa035af9f7e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964545" y="3000372"/>
            <a:ext cx="3929090" cy="4572032"/>
          </a:xfrm>
          <a:prstGeom prst="rect">
            <a:avLst/>
          </a:prstGeom>
          <a:noFill/>
        </p:spPr>
      </p:pic>
      <p:sp>
        <p:nvSpPr>
          <p:cNvPr id="9" name="Овальная выноска 8"/>
          <p:cNvSpPr/>
          <p:nvPr/>
        </p:nvSpPr>
        <p:spPr>
          <a:xfrm>
            <a:off x="2571736" y="714356"/>
            <a:ext cx="2143140" cy="128588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Комбайншы, комбайншы, нан қайдан келеді</a:t>
            </a:r>
            <a:r>
              <a:rPr lang="kk-K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 rot="21217755">
            <a:off x="5638519" y="1258865"/>
            <a:ext cx="2161957" cy="1316888"/>
          </a:xfrm>
          <a:prstGeom prst="wedgeEllipseCallout">
            <a:avLst>
              <a:gd name="adj1" fmla="val 37160"/>
              <a:gd name="adj2" fmla="val 745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Нан көп еңбектің арқасында табылады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19653E-6 L 0.2717 -0.31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" y="-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img016.jpg"/>
          <p:cNvPicPr>
            <a:picLocks noChangeAspect="1"/>
          </p:cNvPicPr>
          <p:nvPr/>
        </p:nvPicPr>
        <p:blipFill>
          <a:blip r:embed="rId3"/>
          <a:srcRect l="53152" t="68230" r="11761" b="12239"/>
          <a:stretch>
            <a:fillRect/>
          </a:stretch>
        </p:blipFill>
        <p:spPr>
          <a:xfrm>
            <a:off x="5286380" y="1071546"/>
            <a:ext cx="3000396" cy="25717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 descr="img016.jpg"/>
          <p:cNvPicPr>
            <a:picLocks noChangeAspect="1"/>
          </p:cNvPicPr>
          <p:nvPr/>
        </p:nvPicPr>
        <p:blipFill>
          <a:blip r:embed="rId3"/>
          <a:srcRect l="10056" t="43750" r="62650" b="38288"/>
          <a:stretch>
            <a:fillRect/>
          </a:stretch>
        </p:blipFill>
        <p:spPr>
          <a:xfrm>
            <a:off x="1714480" y="3571876"/>
            <a:ext cx="3286148" cy="250033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214546" y="2143116"/>
            <a:ext cx="2643206" cy="928694"/>
          </a:xfrm>
          <a:prstGeom prst="wedgeRoundRectCallout">
            <a:avLst>
              <a:gd name="adj1" fmla="val -20284"/>
              <a:gd name="adj2" fmla="val 10313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Көктемде егіншілер жерді жыртады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715008" y="4143380"/>
            <a:ext cx="2643206" cy="928694"/>
          </a:xfrm>
          <a:prstGeom prst="wedgeRoundRectCallout">
            <a:avLst>
              <a:gd name="adj1" fmla="val -22480"/>
              <a:gd name="adj2" fmla="val -1016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Тұқым себеді, егіншілер күтіп баптайды.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238</Words>
  <Application>Microsoft Office PowerPoint</Application>
  <PresentationFormat>Экран (4:3)</PresentationFormat>
  <Paragraphs>66</Paragraphs>
  <Slides>22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Лилия</dc:creator>
  <cp:lastModifiedBy>Admin</cp:lastModifiedBy>
  <cp:revision>73</cp:revision>
  <dcterms:created xsi:type="dcterms:W3CDTF">2014-02-18T09:07:10Z</dcterms:created>
  <dcterms:modified xsi:type="dcterms:W3CDTF">2014-02-23T19:11:54Z</dcterms:modified>
</cp:coreProperties>
</file>