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4" r:id="rId4"/>
    <p:sldId id="258" r:id="rId5"/>
    <p:sldId id="262" r:id="rId6"/>
    <p:sldId id="257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9BE57-6A28-4C92-AE52-B15D22B52AC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A8FD-3208-46DC-9EA0-95E9A53C3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A8FD-3208-46DC-9EA0-95E9A53C3A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8208912" cy="2835747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««</a:t>
            </a:r>
            <a:r>
              <a:rPr lang="ru-RU" dirty="0"/>
              <a:t>Семья» слов с приставкой теле-»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84984"/>
            <a:ext cx="7920880" cy="34563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dirty="0"/>
              <a:t>              </a:t>
            </a:r>
            <a:r>
              <a:rPr lang="ru-RU" sz="1400" dirty="0" smtClean="0"/>
              <a:t>                                   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Автор:</a:t>
            </a:r>
          </a:p>
          <a:p>
            <a:pPr lvl="0" algn="r" fontAlgn="base">
              <a:spcAft>
                <a:spcPct val="0"/>
              </a:spcAf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Латыпова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Диана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Ильгизовна</a:t>
            </a:r>
            <a:endParaRPr lang="ru-RU" sz="1400" kern="0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обучающаяся 3 класса </a:t>
            </a: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МОБУ СОШ с. имени Восьмое Марта</a:t>
            </a: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</a:t>
            </a: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Руководитель:</a:t>
            </a: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Вахитова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Венера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Ильдусовна</a:t>
            </a:r>
            <a:endParaRPr lang="ru-RU" sz="1400" kern="0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учитель начальных классов</a:t>
            </a:r>
          </a:p>
          <a:p>
            <a:pPr marL="342900" lvl="0" algn="r" fontAlgn="base">
              <a:tabLst>
                <a:tab pos="457200" algn="l"/>
              </a:tabLst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МОБУ СОШ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с.имени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Восьмое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Марта</a:t>
            </a:r>
          </a:p>
          <a:p>
            <a:pPr algn="r"/>
            <a:r>
              <a:rPr lang="ru-RU" sz="1400" dirty="0" smtClean="0"/>
              <a:t>                                                                                </a:t>
            </a:r>
            <a:endParaRPr lang="ru-RU" sz="1400" dirty="0"/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5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txBody>
          <a:bodyPr/>
          <a:lstStyle/>
          <a:p>
            <a:r>
              <a:rPr lang="ru-RU" dirty="0"/>
              <a:t>Слово «</a:t>
            </a:r>
            <a:r>
              <a:rPr lang="ru-RU" b="1" dirty="0"/>
              <a:t>Телеграф</a:t>
            </a:r>
            <a:r>
              <a:rPr lang="ru-RU" dirty="0"/>
              <a:t>» происходит от двух древнегреческих слов — </a:t>
            </a:r>
            <a:r>
              <a:rPr lang="ru-RU" dirty="0" err="1"/>
              <a:t>tele</a:t>
            </a:r>
            <a:r>
              <a:rPr lang="ru-RU" dirty="0"/>
              <a:t> (далеко) и </a:t>
            </a:r>
            <a:r>
              <a:rPr lang="ru-RU" dirty="0" err="1"/>
              <a:t>grapho</a:t>
            </a:r>
            <a:r>
              <a:rPr lang="ru-RU" dirty="0"/>
              <a:t> (пишу). В современном значении это просто средство передачи сигналов по проводам, радио или другим каналам связи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4042791" cy="2985195"/>
          </a:xfrm>
        </p:spPr>
        <p:txBody>
          <a:bodyPr/>
          <a:lstStyle/>
          <a:p>
            <a:pPr algn="r"/>
            <a:r>
              <a:rPr lang="ru-RU" sz="2800" dirty="0" smtClean="0"/>
              <a:t>           посол </a:t>
            </a:r>
            <a:r>
              <a:rPr lang="ru-RU" sz="2800" dirty="0"/>
              <a:t>в Австрии, </a:t>
            </a:r>
            <a:r>
              <a:rPr lang="ru-RU" sz="2800" dirty="0" smtClean="0"/>
              <a:t>      </a:t>
            </a:r>
          </a:p>
          <a:p>
            <a:pPr algn="r"/>
            <a:r>
              <a:rPr lang="ru-RU" sz="2800" dirty="0" smtClean="0"/>
              <a:t>изобрел </a:t>
            </a:r>
            <a:r>
              <a:rPr lang="ru-RU" sz="2800" dirty="0"/>
              <a:t>электромагнитный </a:t>
            </a:r>
            <a:endParaRPr lang="ru-RU" sz="2800" dirty="0" smtClean="0"/>
          </a:p>
          <a:p>
            <a:pPr algn="r"/>
            <a:r>
              <a:rPr lang="ru-RU" sz="2800" b="1" dirty="0" smtClean="0"/>
              <a:t> телеграф</a:t>
            </a:r>
            <a:r>
              <a:rPr lang="ru-RU" sz="2800" dirty="0"/>
              <a:t> еще в 1825 году</a:t>
            </a:r>
            <a:r>
              <a:rPr lang="ru-RU" dirty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" y="260648"/>
            <a:ext cx="3842975" cy="26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636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Слово </a:t>
            </a:r>
            <a:r>
              <a:rPr lang="ru-RU" b="1" dirty="0"/>
              <a:t>телефон</a:t>
            </a:r>
            <a:r>
              <a:rPr lang="ru-RU" dirty="0"/>
              <a:t>  образовано от двух греческих слов: теле – </a:t>
            </a:r>
            <a:r>
              <a:rPr lang="ru-RU" i="1" dirty="0"/>
              <a:t>далеко</a:t>
            </a:r>
            <a:r>
              <a:rPr lang="ru-RU" dirty="0"/>
              <a:t>, и фоне – </a:t>
            </a:r>
            <a:r>
              <a:rPr lang="ru-RU" i="1" dirty="0"/>
              <a:t>голос</a:t>
            </a:r>
            <a:r>
              <a:rPr lang="ru-RU" dirty="0"/>
              <a:t>, </a:t>
            </a:r>
            <a:r>
              <a:rPr lang="ru-RU" i="1" dirty="0"/>
              <a:t>звук. Поэтому в целом слово телефон означает звук издалека.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телефон — это устройство, способное передавать звук на большое расстояние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352344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89040"/>
            <a:ext cx="3296395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73051"/>
            <a:ext cx="4618856" cy="445209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Телевизор</a:t>
            </a:r>
            <a:r>
              <a:rPr lang="ru-RU" dirty="0"/>
              <a:t>   - [от греч. </a:t>
            </a:r>
            <a:r>
              <a:rPr lang="ru-RU" dirty="0" err="1"/>
              <a:t>tele</a:t>
            </a:r>
            <a:r>
              <a:rPr lang="ru-RU" dirty="0"/>
              <a:t> - далеко и </a:t>
            </a:r>
            <a:r>
              <a:rPr lang="ru-RU" dirty="0" err="1"/>
              <a:t>латин</a:t>
            </a:r>
            <a:r>
              <a:rPr lang="ru-RU" dirty="0"/>
              <a:t>. </a:t>
            </a:r>
            <a:r>
              <a:rPr lang="ru-RU" dirty="0" err="1"/>
              <a:t>visor</a:t>
            </a:r>
            <a:r>
              <a:rPr lang="ru-RU" dirty="0"/>
              <a:t> - наблюдатель] </a:t>
            </a:r>
            <a:r>
              <a:rPr lang="ru-RU" dirty="0" smtClean="0"/>
              <a:t>–</a:t>
            </a:r>
            <a:r>
              <a:rPr lang="ru-RU" u="sng" dirty="0" smtClean="0"/>
              <a:t>электронное </a:t>
            </a:r>
            <a:r>
              <a:rPr lang="ru-RU" dirty="0"/>
              <a:t> устройство для приёма и отображения </a:t>
            </a:r>
            <a:r>
              <a:rPr lang="ru-RU" u="sng" dirty="0" smtClean="0"/>
              <a:t>изображения </a:t>
            </a:r>
            <a:r>
              <a:rPr lang="ru-RU" dirty="0" smtClean="0"/>
              <a:t>и</a:t>
            </a:r>
            <a:r>
              <a:rPr lang="ru-RU"/>
              <a:t> </a:t>
            </a:r>
            <a:r>
              <a:rPr lang="ru-RU" u="sng" smtClean="0"/>
              <a:t>звука</a:t>
            </a:r>
            <a:r>
              <a:rPr lang="ru-RU" smtClean="0"/>
              <a:t>, </a:t>
            </a:r>
            <a:r>
              <a:rPr lang="ru-RU" dirty="0"/>
              <a:t>передаваемых по беспроводным каналам или по кабелю, с большим экраном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3933056"/>
            <a:ext cx="3024336" cy="2193107"/>
          </a:xfrm>
        </p:spPr>
        <p:txBody>
          <a:bodyPr/>
          <a:lstStyle/>
          <a:p>
            <a:r>
              <a:rPr lang="ru-RU" sz="2400" dirty="0" smtClean="0"/>
              <a:t>Первый в Советском Союзе</a:t>
            </a:r>
          </a:p>
          <a:p>
            <a:r>
              <a:rPr lang="ru-RU" sz="2400" b="1" dirty="0" smtClean="0"/>
              <a:t>телевизор</a:t>
            </a:r>
            <a:r>
              <a:rPr lang="ru-RU" sz="2400" dirty="0"/>
              <a:t>  </a:t>
            </a:r>
            <a:r>
              <a:rPr lang="ru-RU" sz="2400" dirty="0" smtClean="0"/>
              <a:t> «КВН»</a:t>
            </a:r>
          </a:p>
          <a:p>
            <a:r>
              <a:rPr lang="ru-RU" sz="2400" dirty="0" smtClean="0"/>
              <a:t>появился  в 1949 году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7818"/>
            <a:ext cx="4680520" cy="394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695700" cy="24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Телеви́дение</a:t>
            </a:r>
            <a:r>
              <a:rPr lang="ru-RU" dirty="0"/>
              <a:t> (греч. </a:t>
            </a:r>
            <a:r>
              <a:rPr lang="ru-RU" dirty="0" err="1"/>
              <a:t>τήλε</a:t>
            </a:r>
            <a:r>
              <a:rPr lang="ru-RU" dirty="0"/>
              <a:t> — далеко и лат. </a:t>
            </a:r>
            <a:r>
              <a:rPr lang="ru-RU" dirty="0" err="1"/>
              <a:t>video</a:t>
            </a:r>
            <a:r>
              <a:rPr lang="ru-RU" dirty="0"/>
              <a:t> — вижу; от </a:t>
            </a:r>
            <a:r>
              <a:rPr lang="ru-RU" dirty="0" err="1"/>
              <a:t>новолатинского</a:t>
            </a:r>
            <a:r>
              <a:rPr lang="ru-RU" dirty="0"/>
              <a:t> </a:t>
            </a:r>
            <a:r>
              <a:rPr lang="ru-RU" dirty="0" err="1"/>
              <a:t>televisio</a:t>
            </a:r>
            <a:r>
              <a:rPr lang="ru-RU" dirty="0"/>
              <a:t> </a:t>
            </a:r>
            <a:r>
              <a:rPr lang="ru-RU" dirty="0" smtClean="0"/>
              <a:t>дальновидение</a:t>
            </a:r>
            <a:r>
              <a:rPr lang="ru-RU" dirty="0"/>
              <a:t>) — комплекс </a:t>
            </a:r>
            <a:r>
              <a:rPr lang="ru-RU" dirty="0" smtClean="0"/>
              <a:t>устройств</a:t>
            </a:r>
          </a:p>
          <a:p>
            <a:r>
              <a:rPr lang="ru-RU" dirty="0" smtClean="0"/>
              <a:t>для</a:t>
            </a:r>
            <a:r>
              <a:rPr lang="ru-RU" dirty="0"/>
              <a:t> </a:t>
            </a:r>
            <a:r>
              <a:rPr lang="ru-RU" dirty="0" smtClean="0"/>
              <a:t>передачи движущего- </a:t>
            </a:r>
            <a:r>
              <a:rPr lang="ru-RU" dirty="0" err="1" smtClean="0"/>
              <a:t>ся</a:t>
            </a:r>
            <a:r>
              <a:rPr lang="ru-RU" dirty="0" smtClean="0"/>
              <a:t> </a:t>
            </a:r>
            <a:r>
              <a:rPr lang="ru-RU" dirty="0"/>
              <a:t>изображения и звука на расстояние.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3140968"/>
            <a:ext cx="2349897" cy="29851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появилось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18 </a:t>
            </a:r>
            <a:r>
              <a:rPr lang="ru-RU" sz="2800" dirty="0"/>
              <a:t>августа </a:t>
            </a:r>
            <a:r>
              <a:rPr lang="ru-RU" sz="2800" dirty="0" smtClean="0"/>
              <a:t>                 1900 года    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8519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523190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73050"/>
            <a:ext cx="3635896" cy="6252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Телекинез – 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пере- воде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с греческого  и английского (</a:t>
            </a:r>
            <a:r>
              <a:rPr lang="ru-RU" sz="4100" dirty="0" err="1">
                <a:latin typeface="Times New Roman" pitchFamily="18" charset="0"/>
                <a:cs typeface="Times New Roman" pitchFamily="18" charset="0"/>
              </a:rPr>
              <a:t>telekinesis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) означает дословно «движение на расстоянии»</a:t>
            </a:r>
          </a:p>
          <a:p>
            <a:pPr marL="0" indent="0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-это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способность передвигать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пред- меты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на расстоянии всего лишь одной силой мысли. Без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прикосновения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к ним, без обмана, без фокусов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1125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73050"/>
            <a:ext cx="4211960" cy="585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ТЕЛЕПОРТАЦИЯ (от 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далеко и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мгновенный перенос материальных предметов из одной точки пространства (возможно также перемещение и во Времени) в другую (включая преграды и экраны)...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Вывод: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764704"/>
            <a:ext cx="7812360" cy="5688632"/>
          </a:xfrm>
        </p:spPr>
        <p:txBody>
          <a:bodyPr>
            <a:normAutofit lnSpcReduction="10000"/>
          </a:bodyPr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Гипотеза, сформулированная в начале работы о том,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слова с приставкой теле- связаны между собой и имеют общее значение была полностью подтверждена.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итогам исследования можно сделать вывод о том,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рассмотренные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слова имеют общую черту: во всех этих словах присутствует составляющая часть  «теле-», соответствующая греческому наречию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tele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«далеко», «издали», предметы и явления, которые они обозначают, могут связывать и объединять людей на расстоянии.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4050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3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06712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prstClr val="black"/>
                </a:solidFill>
              </a:rPr>
              <a:t>  </a:t>
            </a:r>
            <a:r>
              <a:rPr lang="ru-RU" sz="2700" dirty="0" smtClean="0">
                <a:solidFill>
                  <a:prstClr val="black"/>
                </a:solidFill>
              </a:rPr>
              <a:t>Всему </a:t>
            </a:r>
            <a:r>
              <a:rPr lang="ru-RU" sz="2700" dirty="0">
                <a:solidFill>
                  <a:prstClr val="black"/>
                </a:solidFill>
              </a:rPr>
              <a:t>название дано –и зверю ,и предмету.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Вещей </a:t>
            </a:r>
            <a:r>
              <a:rPr lang="ru-RU" sz="2700" dirty="0">
                <a:solidFill>
                  <a:prstClr val="black"/>
                </a:solidFill>
              </a:rPr>
              <a:t>вокруг полным – полно, а </a:t>
            </a:r>
            <a:r>
              <a:rPr lang="ru-RU" sz="2700" dirty="0" smtClean="0">
                <a:solidFill>
                  <a:prstClr val="black"/>
                </a:solidFill>
              </a:rPr>
              <a:t>    безымянных    </a:t>
            </a:r>
            <a:br>
              <a:rPr lang="ru-RU" sz="2700" dirty="0" smtClean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нету</a:t>
            </a:r>
            <a:r>
              <a:rPr lang="ru-RU" sz="2700" dirty="0">
                <a:solidFill>
                  <a:prstClr val="black"/>
                </a:solidFill>
              </a:rPr>
              <a:t>…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Язык </a:t>
            </a:r>
            <a:r>
              <a:rPr lang="ru-RU" sz="2700" dirty="0">
                <a:solidFill>
                  <a:prstClr val="black"/>
                </a:solidFill>
              </a:rPr>
              <a:t>-  и стар, и вечно нов!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И </a:t>
            </a:r>
            <a:r>
              <a:rPr lang="ru-RU" sz="2700" dirty="0">
                <a:solidFill>
                  <a:prstClr val="black"/>
                </a:solidFill>
              </a:rPr>
              <a:t>это так прекрасно -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В </a:t>
            </a:r>
            <a:r>
              <a:rPr lang="ru-RU" sz="2700" dirty="0">
                <a:solidFill>
                  <a:prstClr val="black"/>
                </a:solidFill>
              </a:rPr>
              <a:t>огромном море – море слов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</a:rPr>
              <a:t>  Купаться </a:t>
            </a:r>
            <a:r>
              <a:rPr lang="ru-RU" sz="2700" dirty="0">
                <a:solidFill>
                  <a:prstClr val="black"/>
                </a:solidFill>
              </a:rPr>
              <a:t>ежечасно!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068960"/>
            <a:ext cx="7427168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Мы так привыкли к словам…читаем , пишем, разговариваем, смеёмся, шутим, поём. Язык нам нужен как воздух. Но как редко мы задумываемся о том, как появилось слово, каковы его история и происхождение. Всех кто любит родной язык, кто хочет знать его лучше, интересует происхождение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8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слова с приставкой теле- связаны между собой и имеют общее значение.</a:t>
            </a: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70892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происхождения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группы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 с приставкой «теле-»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найти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связь между этими словами.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41373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выяснить, когда и откуда пришли в русский язык слова с приставкой теле-;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учиться самостоятельно собирать необходимую информацию в различных источниках;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подумать, какие ещё слова  с приставкой теле- могут появиться в нашей жизни;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35516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Мало видеть слово. </a:t>
            </a:r>
          </a:p>
          <a:p>
            <a:pPr marL="0" indent="0">
              <a:buNone/>
            </a:pPr>
            <a:r>
              <a:rPr lang="ru-RU" dirty="0"/>
              <a:t>Надо точно знать, </a:t>
            </a:r>
          </a:p>
          <a:p>
            <a:pPr marL="0" indent="0">
              <a:buNone/>
            </a:pPr>
            <a:r>
              <a:rPr lang="ru-RU" dirty="0"/>
              <a:t>Какая есть у слова почва, </a:t>
            </a:r>
          </a:p>
          <a:p>
            <a:pPr marL="0" indent="0">
              <a:buNone/>
            </a:pPr>
            <a:r>
              <a:rPr lang="ru-RU" dirty="0"/>
              <a:t>Как росло оно и как крепчало, </a:t>
            </a:r>
          </a:p>
          <a:p>
            <a:pPr marL="0" indent="0">
              <a:buNone/>
            </a:pPr>
            <a:r>
              <a:rPr lang="ru-RU" dirty="0"/>
              <a:t>Как его «звучало» зазвучало,</a:t>
            </a:r>
          </a:p>
          <a:p>
            <a:pPr marL="0" indent="0">
              <a:buNone/>
            </a:pPr>
            <a:r>
              <a:rPr lang="ru-RU" dirty="0"/>
              <a:t> Чем должно набухнуть и налиться, </a:t>
            </a:r>
          </a:p>
          <a:p>
            <a:pPr marL="0" indent="0">
              <a:buNone/>
            </a:pPr>
            <a:r>
              <a:rPr lang="ru-RU" dirty="0"/>
              <a:t>Прежде чем в названье превратиться, </a:t>
            </a:r>
          </a:p>
          <a:p>
            <a:pPr marL="0" indent="0">
              <a:buNone/>
            </a:pPr>
            <a:r>
              <a:rPr lang="ru-RU" dirty="0"/>
              <a:t>В званье, в имя или в кличку просто… </a:t>
            </a:r>
          </a:p>
          <a:p>
            <a:pPr marL="0" indent="0">
              <a:buNone/>
            </a:pPr>
            <a:r>
              <a:rPr lang="ru-RU" dirty="0"/>
              <a:t>Прелесть слова – в летописи роста.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</a:t>
            </a:r>
            <a:r>
              <a:rPr lang="ru-RU" dirty="0" smtClean="0"/>
              <a:t>Ю</a:t>
            </a:r>
            <a:r>
              <a:rPr lang="ru-RU" dirty="0"/>
              <a:t>. </a:t>
            </a:r>
            <a:r>
              <a:rPr lang="ru-RU" dirty="0" err="1"/>
              <a:t>Тувим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4493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Историей происхождения слов занимается наука этимология. Она рассказывает о том каким является то или иное слово</a:t>
            </a:r>
            <a:r>
              <a:rPr lang="ru-RU" dirty="0"/>
              <a:t>,</a:t>
            </a:r>
            <a:r>
              <a:rPr lang="ru-RU" dirty="0" smtClean="0"/>
              <a:t>  является ли оно исконно русским или пришло к нам из другого языка, каким способом оно образовано, каково было его значение.</a:t>
            </a:r>
          </a:p>
          <a:p>
            <a:pPr marL="0" indent="0">
              <a:buNone/>
            </a:pPr>
            <a:r>
              <a:rPr lang="ru-RU" dirty="0" smtClean="0"/>
              <a:t>     Этимология помогает восстановить                                    родство между словами, объяснить их современное значение и написание.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Этимологические словари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884368" cy="56166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Этимологическая </a:t>
            </a:r>
            <a:r>
              <a:rPr lang="ru-RU" dirty="0"/>
              <a:t>справка содержит информацию о происхождении слова, об его первоначальном значении, помогает прояснить исторический состав слова.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96752"/>
            <a:ext cx="47625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337038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Нередко обращение к истории слова позволяет понять его современное значение. Выясняя происхождение слов, их историю в том или ином языке, этимология учитывает  данные и других наук – истории, археологии, этнографии. Этимологический анализ слова обращен в прошлое языка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Аванта+ :: Русский язы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4" y="3429000"/>
            <a:ext cx="2583519" cy="33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592288" cy="34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43808" cy="344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ru-RU" sz="2000" dirty="0"/>
              <a:t> </a:t>
            </a:r>
            <a:r>
              <a:rPr lang="ru-RU" sz="3100" b="1" dirty="0"/>
              <a:t>Телескоп -</a:t>
            </a:r>
            <a:r>
              <a:rPr lang="ru-RU" sz="3100" dirty="0"/>
              <a:t>  </a:t>
            </a:r>
            <a:r>
              <a:rPr lang="ru-RU" sz="3100" dirty="0" smtClean="0"/>
              <a:t>это слово </a:t>
            </a:r>
            <a:r>
              <a:rPr lang="ru-RU" sz="3100" dirty="0"/>
              <a:t>в переводе с греческого обозначает «далеко смотреть» (теле — далеко + </a:t>
            </a:r>
            <a:r>
              <a:rPr lang="ru-RU" sz="3100" dirty="0" err="1"/>
              <a:t>скопио</a:t>
            </a:r>
            <a:r>
              <a:rPr lang="ru-RU" sz="3100" dirty="0"/>
              <a:t> — смотрю). Это прибор, предназначенный для наблюдения небесных тел.</a:t>
            </a:r>
            <a:br>
              <a:rPr lang="ru-RU" sz="3100" dirty="0"/>
            </a:br>
            <a:r>
              <a:rPr lang="ru-RU" sz="3100" dirty="0"/>
              <a:t>     </a:t>
            </a:r>
            <a:r>
              <a:rPr lang="ru-RU" sz="3100" dirty="0" smtClean="0"/>
              <a:t>Самые </a:t>
            </a:r>
            <a:r>
              <a:rPr lang="ru-RU" sz="3100" dirty="0"/>
              <a:t>первые чертежи простейшего линзового телескопа  были обнаружены ещё в записях Леонардо Да Винчи </a:t>
            </a:r>
            <a:r>
              <a:rPr lang="ru-RU" sz="3100" dirty="0" smtClean="0"/>
              <a:t> 1509 года.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672409" cy="68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shablon13</Template>
  <TotalTime>567</TotalTime>
  <Words>584</Words>
  <Application>Microsoft Office PowerPoint</Application>
  <PresentationFormat>Экран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shablon13</vt:lpstr>
      <vt:lpstr>Исследовательская работа ««Семья» слов с приставкой теле-»</vt:lpstr>
      <vt:lpstr>  Всему название дано –и зверю ,и предмету.   Вещей вокруг полным – полно, а     безымянных       нету…   Язык -  и стар, и вечно нов!   И это так прекрасно -   В огромном море – море слов   Купаться ежечасно!</vt:lpstr>
      <vt:lpstr>Гипотеза:</vt:lpstr>
      <vt:lpstr>Цель: изучить историю происхождения                группы слов с приставкой «теле-» и                 найти связь между этими словами.   </vt:lpstr>
      <vt:lpstr>Презентация PowerPoint</vt:lpstr>
      <vt:lpstr>Этимология.</vt:lpstr>
      <vt:lpstr>Этимологические словари</vt:lpstr>
      <vt:lpstr>Нередко обращение к истории слова позволяет понять его современное значение. Выясняя происхождение слов, их историю в том или ином языке, этимология учитывает  данные и других наук – истории, археологии, этнографии. Этимологический анализ слова обращен в прошлое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Исследователская работа</dc:title>
  <dc:creator>Admin</dc:creator>
  <cp:lastModifiedBy>Admin</cp:lastModifiedBy>
  <cp:revision>29</cp:revision>
  <dcterms:created xsi:type="dcterms:W3CDTF">2015-01-10T09:08:01Z</dcterms:created>
  <dcterms:modified xsi:type="dcterms:W3CDTF">2015-01-14T08:50:12Z</dcterms:modified>
</cp:coreProperties>
</file>