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1" r:id="rId9"/>
    <p:sldId id="264" r:id="rId10"/>
    <p:sldId id="265" r:id="rId11"/>
    <p:sldId id="292" r:id="rId12"/>
    <p:sldId id="266" r:id="rId13"/>
    <p:sldId id="267" r:id="rId14"/>
    <p:sldId id="293" r:id="rId15"/>
    <p:sldId id="268" r:id="rId16"/>
    <p:sldId id="269" r:id="rId17"/>
    <p:sldId id="294" r:id="rId18"/>
    <p:sldId id="270" r:id="rId19"/>
    <p:sldId id="271" r:id="rId20"/>
    <p:sldId id="295" r:id="rId21"/>
    <p:sldId id="272" r:id="rId22"/>
    <p:sldId id="273" r:id="rId23"/>
    <p:sldId id="304" r:id="rId24"/>
    <p:sldId id="274" r:id="rId25"/>
    <p:sldId id="275" r:id="rId26"/>
    <p:sldId id="297" r:id="rId27"/>
    <p:sldId id="276" r:id="rId28"/>
    <p:sldId id="277" r:id="rId29"/>
    <p:sldId id="298" r:id="rId30"/>
    <p:sldId id="278" r:id="rId31"/>
    <p:sldId id="279" r:id="rId32"/>
    <p:sldId id="299" r:id="rId33"/>
    <p:sldId id="280" r:id="rId34"/>
    <p:sldId id="281" r:id="rId35"/>
    <p:sldId id="300" r:id="rId36"/>
    <p:sldId id="282" r:id="rId37"/>
    <p:sldId id="283" r:id="rId38"/>
    <p:sldId id="301" r:id="rId39"/>
    <p:sldId id="284" r:id="rId40"/>
    <p:sldId id="285" r:id="rId41"/>
    <p:sldId id="302" r:id="rId42"/>
    <p:sldId id="286" r:id="rId43"/>
    <p:sldId id="287" r:id="rId44"/>
    <p:sldId id="303" r:id="rId45"/>
    <p:sldId id="288" r:id="rId46"/>
    <p:sldId id="28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«Своя игра» – «Даты апреля»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r="8563"/>
          <a:stretch>
            <a:fillRect/>
          </a:stretch>
        </p:blipFill>
        <p:spPr>
          <a:xfrm rot="240000">
            <a:off x="2099392" y="926766"/>
            <a:ext cx="4772156" cy="359801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000" b="1" dirty="0" smtClean="0"/>
              <a:t>«Нравственность и просвещение взаимно помогают друг другу»</a:t>
            </a:r>
          </a:p>
          <a:p>
            <a:pPr algn="r"/>
            <a:r>
              <a:rPr lang="ru-RU" sz="2000" b="1" dirty="0" err="1" smtClean="0"/>
              <a:t>Фр.писательница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Жермена</a:t>
            </a:r>
            <a:r>
              <a:rPr lang="ru-RU" sz="2000" b="1" dirty="0" smtClean="0"/>
              <a:t> де Сталь</a:t>
            </a:r>
          </a:p>
          <a:p>
            <a:pPr algn="r"/>
            <a:r>
              <a:rPr lang="ru-RU" sz="2000" b="1" dirty="0" smtClean="0"/>
              <a:t>(1766-1817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 smtClean="0"/>
              <a:t>505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12185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438378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книги» за 100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каком году был утверждён этот праздник ,если 23 апреля этого года его будут праздновать 11 раз?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024336" cy="2520279"/>
          </a:xfrm>
        </p:spPr>
      </p:pic>
    </p:spTree>
    <p:extLst>
      <p:ext uri="{BB962C8B-B14F-4D97-AF65-F5344CB8AC3E}">
        <p14:creationId xmlns:p14="http://schemas.microsoft.com/office/powerpoint/2010/main" val="34753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800" dirty="0" smtClean="0"/>
              <a:t>1995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565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727214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«Знаменитые люди» за 300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01.04.1809 года родился русский писатель, классик мировой литературы. Одним из его творений была эта повесть. Значения примеров – это номера букв в алфавите названия повести. Назовите классика и повесть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365*13</a:t>
            </a:r>
          </a:p>
          <a:p>
            <a:r>
              <a:rPr lang="ru-RU" dirty="0" smtClean="0"/>
              <a:t>1:0,1</a:t>
            </a:r>
          </a:p>
          <a:p>
            <a:r>
              <a:rPr lang="ru-RU" dirty="0" smtClean="0"/>
              <a:t>121:11</a:t>
            </a:r>
          </a:p>
          <a:p>
            <a:r>
              <a:rPr lang="ru-RU" dirty="0" smtClean="0"/>
              <a:t>495:165</a:t>
            </a:r>
          </a:p>
          <a:p>
            <a:r>
              <a:rPr lang="ru-RU" dirty="0" smtClean="0"/>
              <a:t>352,5-333,5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102225" y="1341438"/>
            <a:ext cx="4041775" cy="10080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0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Н.В.Гоголь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6" y="2947988"/>
            <a:ext cx="3729148" cy="3171825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Мистическая Повесть «</a:t>
            </a:r>
            <a:r>
              <a:rPr lang="ru-RU" dirty="0" err="1" smtClean="0"/>
              <a:t>Вий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5547"/>
            <a:ext cx="3800475" cy="2850356"/>
          </a:xfrm>
        </p:spPr>
      </p:pic>
    </p:spTree>
    <p:extLst>
      <p:ext uri="{BB962C8B-B14F-4D97-AF65-F5344CB8AC3E}">
        <p14:creationId xmlns:p14="http://schemas.microsoft.com/office/powerpoint/2010/main" val="2760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71998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«Военные даты» за 100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Вычеркните числа, которые делятся на выделенное число и составьте из них дату сражения на чудском озере:</a:t>
            </a:r>
          </a:p>
          <a:p>
            <a:r>
              <a:rPr lang="ru-RU" dirty="0" smtClean="0"/>
              <a:t>5, 18, 72, 4, 54, 63, 12, 36, 42, </a:t>
            </a:r>
            <a:r>
              <a:rPr lang="ru-RU" b="1" i="1" dirty="0" smtClean="0"/>
              <a:t>9</a:t>
            </a:r>
            <a:endParaRPr lang="ru-RU" b="1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89660"/>
            <a:ext cx="3803650" cy="2377281"/>
          </a:xfrm>
        </p:spPr>
      </p:pic>
    </p:spTree>
    <p:extLst>
      <p:ext uri="{BB962C8B-B14F-4D97-AF65-F5344CB8AC3E}">
        <p14:creationId xmlns:p14="http://schemas.microsoft.com/office/powerpoint/2010/main" val="1242166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5.04.1242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7371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354056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969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76537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Вычислите дату, когда Советские войска разведчика 756го полка 150ой стратегической дивизии М. А. Егорова и М. В. </a:t>
            </a:r>
            <a:r>
              <a:rPr lang="ru-RU" dirty="0" err="1" smtClean="0"/>
              <a:t>Кантария</a:t>
            </a:r>
            <a:r>
              <a:rPr lang="ru-RU" dirty="0" smtClean="0"/>
              <a:t> восстановили знамя Победы над рейхстагом в Берлине:</a:t>
            </a:r>
          </a:p>
          <a:p>
            <a:r>
              <a:rPr lang="ru-RU" dirty="0"/>
              <a:t>х</a:t>
            </a:r>
            <a:r>
              <a:rPr lang="ru-RU" dirty="0" smtClean="0"/>
              <a:t>*(х-4)=0</a:t>
            </a:r>
          </a:p>
          <a:p>
            <a:r>
              <a:rPr lang="ru-RU" dirty="0" smtClean="0"/>
              <a:t>389*5</a:t>
            </a:r>
          </a:p>
          <a:p>
            <a:r>
              <a:rPr lang="ru-RU" dirty="0" smtClean="0"/>
              <a:t>10% от 300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«Военные даты» за 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2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30.04.</a:t>
            </a:r>
          </a:p>
          <a:p>
            <a:pPr marL="0" indent="0" algn="ctr">
              <a:buNone/>
            </a:pPr>
            <a:r>
              <a:rPr lang="ru-RU" sz="6000" dirty="0" smtClean="0"/>
              <a:t>1945 года</a:t>
            </a:r>
            <a:endParaRPr lang="ru-RU" sz="6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3948683" cy="2981147"/>
          </a:xfrm>
        </p:spPr>
      </p:pic>
    </p:spTree>
    <p:extLst>
      <p:ext uri="{BB962C8B-B14F-4D97-AF65-F5344CB8AC3E}">
        <p14:creationId xmlns:p14="http://schemas.microsoft.com/office/powerpoint/2010/main" val="34643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581467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7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книги» за 300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15 апреля празднуется День культуры. Решите уравнение и ответьте: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В каком году был     утверждён этот праздник?</a:t>
            </a:r>
          </a:p>
          <a:p>
            <a:pPr algn="ctr"/>
            <a:r>
              <a:rPr lang="ru-RU" dirty="0" smtClean="0"/>
              <a:t>2х+4015+х=10000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1553"/>
            <a:ext cx="3803650" cy="2773494"/>
          </a:xfrm>
        </p:spPr>
      </p:pic>
    </p:spTree>
    <p:extLst>
      <p:ext uri="{BB962C8B-B14F-4D97-AF65-F5344CB8AC3E}">
        <p14:creationId xmlns:p14="http://schemas.microsoft.com/office/powerpoint/2010/main" val="28524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1995 год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81460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045349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224136"/>
          </a:xfrm>
        </p:spPr>
        <p:txBody>
          <a:bodyPr/>
          <a:lstStyle/>
          <a:p>
            <a:r>
              <a:rPr lang="ru-RU" dirty="0" smtClean="0"/>
              <a:t>«День космонавтики» </a:t>
            </a:r>
            <a:br>
              <a:rPr lang="ru-RU" dirty="0" smtClean="0"/>
            </a:br>
            <a:r>
              <a:rPr lang="ru-RU" dirty="0" smtClean="0"/>
              <a:t>за 300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солнечной системе 9 планет, а спутников у них на 40 больше. Сколько всего спутников и сколько спутников и планет в солнечной системе?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89415"/>
            <a:ext cx="3803650" cy="2377771"/>
          </a:xfrm>
        </p:spPr>
      </p:pic>
    </p:spTree>
    <p:extLst>
      <p:ext uri="{BB962C8B-B14F-4D97-AF65-F5344CB8AC3E}">
        <p14:creationId xmlns:p14="http://schemas.microsoft.com/office/powerpoint/2010/main" val="270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49 спутников</a:t>
            </a:r>
          </a:p>
          <a:p>
            <a:pPr algn="l"/>
            <a:r>
              <a:rPr lang="ru-RU" sz="4000" dirty="0" smtClean="0"/>
              <a:t>58 спутников и планет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0294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798489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512168"/>
          </a:xfrm>
        </p:spPr>
        <p:txBody>
          <a:bodyPr/>
          <a:lstStyle/>
          <a:p>
            <a:r>
              <a:rPr lang="ru-RU" dirty="0" smtClean="0"/>
              <a:t>«День космонавтики »</a:t>
            </a:r>
            <a:br>
              <a:rPr lang="ru-RU" dirty="0" smtClean="0"/>
            </a:br>
            <a:r>
              <a:rPr lang="ru-RU" dirty="0" smtClean="0"/>
              <a:t> за 100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 первого искусственного спутника Земли был в 1957 году. Через 4 года в космос отправился космический корабль с человеком на борту. Сколько лет назад произошло это событие?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420888"/>
            <a:ext cx="3154460" cy="2736304"/>
          </a:xfrm>
        </p:spPr>
      </p:pic>
    </p:spTree>
    <p:extLst>
      <p:ext uri="{BB962C8B-B14F-4D97-AF65-F5344CB8AC3E}">
        <p14:creationId xmlns:p14="http://schemas.microsoft.com/office/powerpoint/2010/main" val="2238323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Земли» за 100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Всего в Курской области насчитывается 188 рек. Решив уравнение мы узнаем общую протяженность наших рек:</a:t>
            </a:r>
          </a:p>
          <a:p>
            <a:r>
              <a:rPr lang="ru-RU" dirty="0" smtClean="0"/>
              <a:t>2х+3000=13320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168352" cy="2448272"/>
          </a:xfrm>
        </p:spPr>
      </p:pic>
    </p:spTree>
    <p:extLst>
      <p:ext uri="{BB962C8B-B14F-4D97-AF65-F5344CB8AC3E}">
        <p14:creationId xmlns:p14="http://schemas.microsoft.com/office/powerpoint/2010/main" val="21559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5160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67442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282658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книги» за 500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Немного интересных фактов о книгах: на 2014 год </a:t>
            </a:r>
            <a:r>
              <a:rPr lang="ru-RU" dirty="0" err="1" smtClean="0"/>
              <a:t>гугл</a:t>
            </a:r>
            <a:r>
              <a:rPr lang="ru-RU" dirty="0" smtClean="0"/>
              <a:t> насчитал именно такое количество книг на Земле:</a:t>
            </a:r>
          </a:p>
          <a:p>
            <a:r>
              <a:rPr lang="ru-RU" dirty="0" smtClean="0"/>
              <a:t>6443244*20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28996"/>
            <a:ext cx="3803650" cy="2298608"/>
          </a:xfrm>
        </p:spPr>
      </p:pic>
    </p:spTree>
    <p:extLst>
      <p:ext uri="{BB962C8B-B14F-4D97-AF65-F5344CB8AC3E}">
        <p14:creationId xmlns:p14="http://schemas.microsoft.com/office/powerpoint/2010/main" val="16969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dirty="0" smtClean="0"/>
              <a:t>129864880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41899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58129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человек стал знаменит именно в этом году: </a:t>
            </a:r>
          </a:p>
          <a:p>
            <a:r>
              <a:rPr lang="ru-RU" dirty="0" smtClean="0"/>
              <a:t>4,5х+1548-3,5х=3509</a:t>
            </a:r>
          </a:p>
          <a:p>
            <a:r>
              <a:rPr lang="ru-RU" dirty="0" smtClean="0"/>
              <a:t>Назовите год и Ф.И. этого человека.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296144"/>
          </a:xfrm>
        </p:spPr>
        <p:txBody>
          <a:bodyPr/>
          <a:lstStyle/>
          <a:p>
            <a:r>
              <a:rPr lang="ru-RU" dirty="0" smtClean="0"/>
              <a:t>«Знаменитые люди»</a:t>
            </a:r>
            <a:br>
              <a:rPr lang="ru-RU" dirty="0" smtClean="0"/>
            </a:br>
            <a:r>
              <a:rPr lang="ru-RU" dirty="0" smtClean="0"/>
              <a:t> за 100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8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Правильный ответ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775564"/>
            <a:ext cx="4116388" cy="513383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Юрий Алексеевич Гагарин</a:t>
            </a:r>
          </a:p>
          <a:p>
            <a:r>
              <a:rPr lang="ru-RU" sz="4400" dirty="0" smtClean="0"/>
              <a:t>1961 год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1023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958121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космонавтики»</a:t>
            </a:r>
            <a:br>
              <a:rPr lang="ru-RU" dirty="0" smtClean="0"/>
            </a:br>
            <a:r>
              <a:rPr lang="ru-RU" dirty="0" smtClean="0"/>
              <a:t> за 500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Масса второго искусственного спутника Земли 508 </a:t>
            </a:r>
            <a:r>
              <a:rPr lang="ru-RU" dirty="0" err="1" smtClean="0"/>
              <a:t>кг.,он</a:t>
            </a:r>
            <a:r>
              <a:rPr lang="ru-RU" dirty="0" smtClean="0"/>
              <a:t> был на 425 кг. </a:t>
            </a:r>
            <a:r>
              <a:rPr lang="ru-RU" dirty="0"/>
              <a:t>т</a:t>
            </a:r>
            <a:r>
              <a:rPr lang="ru-RU" dirty="0" smtClean="0"/>
              <a:t>яжелее 1го спутника. Какова масса 3го искусственного спутника, если масса 3х спутников Земли составляет 1918кг?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3172460"/>
            <a:ext cx="2743200" cy="2011680"/>
          </a:xfrm>
        </p:spPr>
      </p:pic>
    </p:spTree>
    <p:extLst>
      <p:ext uri="{BB962C8B-B14F-4D97-AF65-F5344CB8AC3E}">
        <p14:creationId xmlns:p14="http://schemas.microsoft.com/office/powerpoint/2010/main" val="27720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55 лет назад, в 1961 году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512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2232248"/>
          </a:xfrm>
        </p:spPr>
        <p:txBody>
          <a:bodyPr>
            <a:noAutofit/>
          </a:bodyPr>
          <a:lstStyle/>
          <a:p>
            <a:r>
              <a:rPr lang="ru-RU" sz="4400" dirty="0" smtClean="0"/>
              <a:t>83</a:t>
            </a:r>
          </a:p>
          <a:p>
            <a:r>
              <a:rPr lang="ru-RU" sz="4400" dirty="0" smtClean="0"/>
              <a:t>591</a:t>
            </a:r>
          </a:p>
          <a:p>
            <a:r>
              <a:rPr lang="ru-RU" sz="4400" dirty="0" smtClean="0"/>
              <a:t>1327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71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445254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Земли» за 300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Какое приближенное значение  площади РФ, если площадь Курской области составляет 17% от площади РФ и равна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29800 (</a:t>
            </a:r>
            <a:r>
              <a:rPr lang="ru-RU" dirty="0" err="1" smtClean="0"/>
              <a:t>кв.км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48284"/>
            <a:ext cx="3803650" cy="2460032"/>
          </a:xfrm>
        </p:spPr>
      </p:pic>
    </p:spTree>
    <p:extLst>
      <p:ext uri="{BB962C8B-B14F-4D97-AF65-F5344CB8AC3E}">
        <p14:creationId xmlns:p14="http://schemas.microsoft.com/office/powerpoint/2010/main" val="20007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175294 </a:t>
            </a:r>
            <a:r>
              <a:rPr lang="ru-RU" sz="5400" dirty="0" err="1" smtClean="0"/>
              <a:t>кв.км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007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87472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768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22 апреля родился советский политик и революционер, основатель большевицкой партии и СССР. </a:t>
            </a:r>
          </a:p>
          <a:p>
            <a:r>
              <a:rPr lang="ru-RU" dirty="0" smtClean="0"/>
              <a:t>Найдите коэффициент и назовите год рождения и Ф.И. этого политика:</a:t>
            </a:r>
          </a:p>
          <a:p>
            <a:r>
              <a:rPr lang="ru-RU" dirty="0" smtClean="0"/>
              <a:t>5у*187*2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ru-RU" dirty="0" smtClean="0"/>
              <a:t>«Знаменитые люди»</a:t>
            </a:r>
            <a:br>
              <a:rPr lang="ru-RU" dirty="0" smtClean="0"/>
            </a:br>
            <a:r>
              <a:rPr lang="ru-RU" dirty="0" smtClean="0"/>
              <a:t> за 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81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Владимир Ильич Ленин</a:t>
            </a:r>
          </a:p>
          <a:p>
            <a:r>
              <a:rPr lang="ru-RU" dirty="0" smtClean="0"/>
              <a:t>1870 год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3332"/>
            <a:ext cx="3803650" cy="2369936"/>
          </a:xfrm>
        </p:spPr>
      </p:pic>
    </p:spTree>
    <p:extLst>
      <p:ext uri="{BB962C8B-B14F-4D97-AF65-F5344CB8AC3E}">
        <p14:creationId xmlns:p14="http://schemas.microsoft.com/office/powerpoint/2010/main" val="35063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404613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184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«Военные даты» за 300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Выполните действия и мы узнаем дату завершения разгрома фашистских войск под Москвой.</a:t>
            </a:r>
          </a:p>
          <a:p>
            <a:r>
              <a:rPr lang="ru-RU" dirty="0" smtClean="0"/>
              <a:t>148:37</a:t>
            </a:r>
          </a:p>
          <a:p>
            <a:r>
              <a:rPr lang="ru-RU" dirty="0" smtClean="0"/>
              <a:t>50</a:t>
            </a:r>
            <a:r>
              <a:rPr lang="ru-RU" dirty="0"/>
              <a:t>% от 40 </a:t>
            </a:r>
            <a:endParaRPr lang="ru-RU" dirty="0" smtClean="0"/>
          </a:p>
          <a:p>
            <a:r>
              <a:rPr lang="ru-RU" dirty="0" smtClean="0"/>
              <a:t>971 * 2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70159"/>
            <a:ext cx="3803650" cy="3016282"/>
          </a:xfrm>
        </p:spPr>
      </p:pic>
    </p:spTree>
    <p:extLst>
      <p:ext uri="{BB962C8B-B14F-4D97-AF65-F5344CB8AC3E}">
        <p14:creationId xmlns:p14="http://schemas.microsoft.com/office/powerpoint/2010/main" val="1344593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Правильный ответ: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20.04.1942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939884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167246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  <a:gridCol w="1936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космонавтики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Земли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Военные даты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книги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Знаменитые люди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86078" marR="8607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86078" marR="86078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916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Земли» за 500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Найти число административно территориальных единиц Курской области, если она включает:</a:t>
            </a:r>
          </a:p>
          <a:p>
            <a:r>
              <a:rPr lang="ru-RU" dirty="0" smtClean="0"/>
              <a:t>5 городов обл. подчинения;</a:t>
            </a:r>
          </a:p>
          <a:p>
            <a:r>
              <a:rPr lang="ru-RU" dirty="0" smtClean="0"/>
              <a:t>28 районов;</a:t>
            </a:r>
          </a:p>
          <a:p>
            <a:r>
              <a:rPr lang="ru-RU" dirty="0" smtClean="0"/>
              <a:t>5 городов районного подчинения;</a:t>
            </a:r>
          </a:p>
          <a:p>
            <a:r>
              <a:rPr lang="ru-RU" dirty="0" smtClean="0"/>
              <a:t>23 посёлка городского типа;</a:t>
            </a:r>
          </a:p>
          <a:p>
            <a:r>
              <a:rPr lang="ru-RU" dirty="0" smtClean="0"/>
              <a:t>444 сельсовета.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312368" cy="2592288"/>
          </a:xfrm>
        </p:spPr>
      </p:pic>
    </p:spTree>
    <p:extLst>
      <p:ext uri="{BB962C8B-B14F-4D97-AF65-F5344CB8AC3E}">
        <p14:creationId xmlns:p14="http://schemas.microsoft.com/office/powerpoint/2010/main" val="39900099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248</TotalTime>
  <Words>1002</Words>
  <Application>Microsoft Office PowerPoint</Application>
  <PresentationFormat>Экран (4:3)</PresentationFormat>
  <Paragraphs>415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Твердый переплет</vt:lpstr>
      <vt:lpstr>«Своя игра» – «Даты апреля»</vt:lpstr>
      <vt:lpstr>Темы игры</vt:lpstr>
      <vt:lpstr>«День космонавтики »  за 100</vt:lpstr>
      <vt:lpstr>Правильный ответ:</vt:lpstr>
      <vt:lpstr>Темы игры</vt:lpstr>
      <vt:lpstr>«Военные даты» за 300</vt:lpstr>
      <vt:lpstr>Правильный ответ:</vt:lpstr>
      <vt:lpstr>Темы игры</vt:lpstr>
      <vt:lpstr>«День Земли» за 500</vt:lpstr>
      <vt:lpstr>Правильный ответ:</vt:lpstr>
      <vt:lpstr>Темы игры</vt:lpstr>
      <vt:lpstr>«День книги» за 100</vt:lpstr>
      <vt:lpstr>Правильный ответ:</vt:lpstr>
      <vt:lpstr>Темы игры</vt:lpstr>
      <vt:lpstr>«Знаменитые люди» за 300</vt:lpstr>
      <vt:lpstr>Правильный ответ:</vt:lpstr>
      <vt:lpstr>Темы игры</vt:lpstr>
      <vt:lpstr>«Военные даты» за 100</vt:lpstr>
      <vt:lpstr>Правильный ответ:</vt:lpstr>
      <vt:lpstr>Темы игры</vt:lpstr>
      <vt:lpstr>«Военные даты» за 500</vt:lpstr>
      <vt:lpstr>Правильный ответ:</vt:lpstr>
      <vt:lpstr>Темы игры</vt:lpstr>
      <vt:lpstr>«День книги» за 300</vt:lpstr>
      <vt:lpstr>Правильный ответ:</vt:lpstr>
      <vt:lpstr>Темы игры</vt:lpstr>
      <vt:lpstr>«День космонавтики»  за 300</vt:lpstr>
      <vt:lpstr>Правильный ответ:</vt:lpstr>
      <vt:lpstr>Темы игры</vt:lpstr>
      <vt:lpstr>«День Земли» за 100</vt:lpstr>
      <vt:lpstr>Правильный ответ:</vt:lpstr>
      <vt:lpstr>Темы игры</vt:lpstr>
      <vt:lpstr>«День книги» за 500</vt:lpstr>
      <vt:lpstr>Правильный ответ:</vt:lpstr>
      <vt:lpstr>Темы игры</vt:lpstr>
      <vt:lpstr>«Знаменитые люди»  за 100</vt:lpstr>
      <vt:lpstr> Правильный ответ</vt:lpstr>
      <vt:lpstr>Темы игры</vt:lpstr>
      <vt:lpstr>«День космонавтики»  за 500</vt:lpstr>
      <vt:lpstr>Правильный ответ:</vt:lpstr>
      <vt:lpstr>Темы игры</vt:lpstr>
      <vt:lpstr>«День Земли» за 300</vt:lpstr>
      <vt:lpstr>Правильный ответ:</vt:lpstr>
      <vt:lpstr>Темы игры</vt:lpstr>
      <vt:lpstr>«Знаменитые люди»  за 500</vt:lpstr>
      <vt:lpstr>Правильный ответ: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«Своя игра» – «Даты апреля»</dc:title>
  <dc:creator>Светик</dc:creator>
  <cp:lastModifiedBy>Светик</cp:lastModifiedBy>
  <cp:revision>25</cp:revision>
  <dcterms:created xsi:type="dcterms:W3CDTF">2016-04-19T18:23:20Z</dcterms:created>
  <dcterms:modified xsi:type="dcterms:W3CDTF">2016-05-17T11:57:54Z</dcterms:modified>
</cp:coreProperties>
</file>