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71" r:id="rId5"/>
    <p:sldId id="259" r:id="rId6"/>
    <p:sldId id="260" r:id="rId7"/>
    <p:sldId id="261" r:id="rId8"/>
    <p:sldId id="262" r:id="rId9"/>
    <p:sldId id="273" r:id="rId10"/>
    <p:sldId id="275" r:id="rId11"/>
    <p:sldId id="274" r:id="rId12"/>
    <p:sldId id="276" r:id="rId13"/>
    <p:sldId id="263" r:id="rId14"/>
    <p:sldId id="264" r:id="rId15"/>
    <p:sldId id="265" r:id="rId16"/>
    <p:sldId id="266" r:id="rId17"/>
    <p:sldId id="277" r:id="rId18"/>
    <p:sldId id="269" r:id="rId19"/>
    <p:sldId id="270" r:id="rId20"/>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5" d="100"/>
          <a:sy n="85" d="100"/>
        </p:scale>
        <p:origin x="1554"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ru-RU"/>
              <a:t>Образец заголовка</a:t>
            </a:r>
            <a:endParaRPr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a:t>Образец подзаголовка</a:t>
            </a:r>
            <a:endParaRPr lang="en-US"/>
          </a:p>
        </p:txBody>
      </p:sp>
      <p:sp>
        <p:nvSpPr>
          <p:cNvPr id="4" name="Дата 29"/>
          <p:cNvSpPr>
            <a:spLocks noGrp="1"/>
          </p:cNvSpPr>
          <p:nvPr>
            <p:ph type="dt" sz="half" idx="10"/>
          </p:nvPr>
        </p:nvSpPr>
        <p:spPr/>
        <p:txBody>
          <a:bodyPr/>
          <a:lstStyle>
            <a:lvl1pPr>
              <a:defRPr/>
            </a:lvl1pPr>
          </a:lstStyle>
          <a:p>
            <a:pPr>
              <a:defRPr/>
            </a:pPr>
            <a:fld id="{98AC8388-58C3-49E3-B727-51F639DE9828}" type="datetimeFigureOut">
              <a:rPr lang="ru-RU"/>
              <a:pPr>
                <a:defRPr/>
              </a:pPr>
              <a:t>20.03.2017</a:t>
            </a:fld>
            <a:endParaRPr lang="ru-RU"/>
          </a:p>
        </p:txBody>
      </p:sp>
      <p:sp>
        <p:nvSpPr>
          <p:cNvPr id="5" name="Нижний колонтитул 18"/>
          <p:cNvSpPr>
            <a:spLocks noGrp="1"/>
          </p:cNvSpPr>
          <p:nvPr>
            <p:ph type="ftr" sz="quarter" idx="11"/>
          </p:nvPr>
        </p:nvSpPr>
        <p:spPr/>
        <p:txBody>
          <a:bodyPr/>
          <a:lstStyle>
            <a:lvl1pPr>
              <a:defRPr/>
            </a:lvl1pPr>
          </a:lstStyle>
          <a:p>
            <a:pPr>
              <a:defRPr/>
            </a:pPr>
            <a:endParaRPr lang="ru-RU"/>
          </a:p>
        </p:txBody>
      </p:sp>
      <p:sp>
        <p:nvSpPr>
          <p:cNvPr id="6" name="Номер слайда 26"/>
          <p:cNvSpPr>
            <a:spLocks noGrp="1"/>
          </p:cNvSpPr>
          <p:nvPr>
            <p:ph type="sldNum" sz="quarter" idx="12"/>
          </p:nvPr>
        </p:nvSpPr>
        <p:spPr/>
        <p:txBody>
          <a:bodyPr/>
          <a:lstStyle>
            <a:lvl1pPr>
              <a:defRPr/>
            </a:lvl1pPr>
          </a:lstStyle>
          <a:p>
            <a:pPr>
              <a:defRPr/>
            </a:pPr>
            <a:fld id="{E9A70DE6-3A33-4004-99FA-A060FBCD3171}"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48FC8674-47CB-4E17-BDDC-8E65450AB468}" type="datetimeFigureOut">
              <a:rPr lang="ru-RU"/>
              <a:pPr>
                <a:defRPr/>
              </a:pPr>
              <a:t>20.03.2017</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80A8ED96-1FA5-4756-8320-5272F5B27553}"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lang="ru-RU"/>
              <a:t>Образец заголовка</a:t>
            </a:r>
            <a:endParaRPr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0BE33CAF-4865-4E88-857F-8774EBB525F6}" type="datetimeFigureOut">
              <a:rPr lang="ru-RU"/>
              <a:pPr>
                <a:defRPr/>
              </a:pPr>
              <a:t>20.03.2017</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43BE3385-EE49-4E5C-87E7-D1B8CEDC6117}"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en-US"/>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543EA7D9-702D-4A14-9861-093335514A97}" type="datetimeFigureOut">
              <a:rPr lang="ru-RU"/>
              <a:pPr>
                <a:defRPr/>
              </a:pPr>
              <a:t>20.03.2017</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729C5701-FB6F-48C5-B8C4-2FB2745CDC97}"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ru-RU"/>
              <a:t>Образец заголовка</a:t>
            </a:r>
            <a:endParaRPr lang="en-US"/>
          </a:p>
        </p:txBody>
      </p:sp>
      <p:sp>
        <p:nvSpPr>
          <p:cNvPr id="3" name="Текст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a:t>Образец текста</a:t>
            </a:r>
          </a:p>
        </p:txBody>
      </p:sp>
      <p:sp>
        <p:nvSpPr>
          <p:cNvPr id="4" name="Дата 3"/>
          <p:cNvSpPr>
            <a:spLocks noGrp="1"/>
          </p:cNvSpPr>
          <p:nvPr>
            <p:ph type="dt" sz="half" idx="10"/>
          </p:nvPr>
        </p:nvSpPr>
        <p:spPr/>
        <p:txBody>
          <a:bodyPr/>
          <a:lstStyle>
            <a:lvl1pPr>
              <a:defRPr/>
            </a:lvl1pPr>
          </a:lstStyle>
          <a:p>
            <a:pPr>
              <a:defRPr/>
            </a:pPr>
            <a:fld id="{A57A6BFD-FB91-448D-9CB1-0FEB9C91A3CF}" type="datetimeFigureOut">
              <a:rPr lang="ru-RU"/>
              <a:pPr>
                <a:defRPr/>
              </a:pPr>
              <a:t>20.03.2017</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9B2E1801-C9EB-483E-A2D2-70FC51303F46}"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lang="ru-RU"/>
              <a:t>Образец заголовка</a:t>
            </a:r>
            <a:endParaRPr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Дата 9"/>
          <p:cNvSpPr>
            <a:spLocks noGrp="1"/>
          </p:cNvSpPr>
          <p:nvPr>
            <p:ph type="dt" sz="half" idx="10"/>
          </p:nvPr>
        </p:nvSpPr>
        <p:spPr/>
        <p:txBody>
          <a:bodyPr/>
          <a:lstStyle>
            <a:lvl1pPr>
              <a:defRPr/>
            </a:lvl1pPr>
          </a:lstStyle>
          <a:p>
            <a:pPr>
              <a:defRPr/>
            </a:pPr>
            <a:fld id="{AFB3FE7E-ECD4-4501-8E57-403C9861592A}" type="datetimeFigureOut">
              <a:rPr lang="ru-RU"/>
              <a:pPr>
                <a:defRPr/>
              </a:pPr>
              <a:t>20.03.2017</a:t>
            </a:fld>
            <a:endParaRPr lang="ru-RU"/>
          </a:p>
        </p:txBody>
      </p:sp>
      <p:sp>
        <p:nvSpPr>
          <p:cNvPr id="6" name="Нижний колонтитул 21"/>
          <p:cNvSpPr>
            <a:spLocks noGrp="1"/>
          </p:cNvSpPr>
          <p:nvPr>
            <p:ph type="ftr" sz="quarter" idx="11"/>
          </p:nvPr>
        </p:nvSpPr>
        <p:spPr/>
        <p:txBody>
          <a:bodyPr/>
          <a:lstStyle>
            <a:lvl1pPr>
              <a:defRPr/>
            </a:lvl1pPr>
          </a:lstStyle>
          <a:p>
            <a:pPr>
              <a:defRPr/>
            </a:pPr>
            <a:endParaRPr lang="ru-RU"/>
          </a:p>
        </p:txBody>
      </p:sp>
      <p:sp>
        <p:nvSpPr>
          <p:cNvPr id="7" name="Номер слайда 17"/>
          <p:cNvSpPr>
            <a:spLocks noGrp="1"/>
          </p:cNvSpPr>
          <p:nvPr>
            <p:ph type="sldNum" sz="quarter" idx="12"/>
          </p:nvPr>
        </p:nvSpPr>
        <p:spPr/>
        <p:txBody>
          <a:bodyPr/>
          <a:lstStyle>
            <a:lvl1pPr>
              <a:defRPr/>
            </a:lvl1pPr>
          </a:lstStyle>
          <a:p>
            <a:pPr>
              <a:defRPr/>
            </a:pPr>
            <a:fld id="{E26B98D4-E284-436B-8F58-478776141484}"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lvl1pPr>
              <a:defRPr/>
            </a:lvl1pPr>
          </a:lstStyle>
          <a:p>
            <a:r>
              <a:rPr lang="ru-RU"/>
              <a:t>Образец заголовка</a:t>
            </a:r>
            <a:endParaRPr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ru-RU"/>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ru-RU"/>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7" name="Дата 9"/>
          <p:cNvSpPr>
            <a:spLocks noGrp="1"/>
          </p:cNvSpPr>
          <p:nvPr>
            <p:ph type="dt" sz="half" idx="10"/>
          </p:nvPr>
        </p:nvSpPr>
        <p:spPr/>
        <p:txBody>
          <a:bodyPr/>
          <a:lstStyle>
            <a:lvl1pPr>
              <a:defRPr/>
            </a:lvl1pPr>
          </a:lstStyle>
          <a:p>
            <a:pPr>
              <a:defRPr/>
            </a:pPr>
            <a:fld id="{4145814E-0AE4-4ADB-B660-731DF0D9CCF3}" type="datetimeFigureOut">
              <a:rPr lang="ru-RU"/>
              <a:pPr>
                <a:defRPr/>
              </a:pPr>
              <a:t>20.03.2017</a:t>
            </a:fld>
            <a:endParaRPr lang="ru-RU"/>
          </a:p>
        </p:txBody>
      </p:sp>
      <p:sp>
        <p:nvSpPr>
          <p:cNvPr id="8" name="Нижний колонтитул 21"/>
          <p:cNvSpPr>
            <a:spLocks noGrp="1"/>
          </p:cNvSpPr>
          <p:nvPr>
            <p:ph type="ftr" sz="quarter" idx="11"/>
          </p:nvPr>
        </p:nvSpPr>
        <p:spPr/>
        <p:txBody>
          <a:bodyPr/>
          <a:lstStyle>
            <a:lvl1pPr>
              <a:defRPr/>
            </a:lvl1pPr>
          </a:lstStyle>
          <a:p>
            <a:pPr>
              <a:defRPr/>
            </a:pPr>
            <a:endParaRPr lang="ru-RU"/>
          </a:p>
        </p:txBody>
      </p:sp>
      <p:sp>
        <p:nvSpPr>
          <p:cNvPr id="9" name="Номер слайда 17"/>
          <p:cNvSpPr>
            <a:spLocks noGrp="1"/>
          </p:cNvSpPr>
          <p:nvPr>
            <p:ph type="sldNum" sz="quarter" idx="12"/>
          </p:nvPr>
        </p:nvSpPr>
        <p:spPr/>
        <p:txBody>
          <a:bodyPr/>
          <a:lstStyle>
            <a:lvl1pPr>
              <a:defRPr/>
            </a:lvl1pPr>
          </a:lstStyle>
          <a:p>
            <a:pPr>
              <a:defRPr/>
            </a:pPr>
            <a:fld id="{D63AA9C5-9D1F-42EF-BF64-602ADC564E5C}"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ru-RU"/>
              <a:t>Образец заголовка</a:t>
            </a:r>
            <a:endParaRPr lang="en-US"/>
          </a:p>
        </p:txBody>
      </p:sp>
      <p:sp>
        <p:nvSpPr>
          <p:cNvPr id="3" name="Дата 9"/>
          <p:cNvSpPr>
            <a:spLocks noGrp="1"/>
          </p:cNvSpPr>
          <p:nvPr>
            <p:ph type="dt" sz="half" idx="10"/>
          </p:nvPr>
        </p:nvSpPr>
        <p:spPr/>
        <p:txBody>
          <a:bodyPr/>
          <a:lstStyle>
            <a:lvl1pPr>
              <a:defRPr/>
            </a:lvl1pPr>
          </a:lstStyle>
          <a:p>
            <a:pPr>
              <a:defRPr/>
            </a:pPr>
            <a:fld id="{52C389FE-F894-4393-AE5A-FF8D8320632F}" type="datetimeFigureOut">
              <a:rPr lang="ru-RU"/>
              <a:pPr>
                <a:defRPr/>
              </a:pPr>
              <a:t>20.03.2017</a:t>
            </a:fld>
            <a:endParaRPr lang="ru-RU"/>
          </a:p>
        </p:txBody>
      </p:sp>
      <p:sp>
        <p:nvSpPr>
          <p:cNvPr id="4" name="Нижний колонтитул 21"/>
          <p:cNvSpPr>
            <a:spLocks noGrp="1"/>
          </p:cNvSpPr>
          <p:nvPr>
            <p:ph type="ftr" sz="quarter" idx="11"/>
          </p:nvPr>
        </p:nvSpPr>
        <p:spPr/>
        <p:txBody>
          <a:bodyPr/>
          <a:lstStyle>
            <a:lvl1pPr>
              <a:defRPr/>
            </a:lvl1pPr>
          </a:lstStyle>
          <a:p>
            <a:pPr>
              <a:defRPr/>
            </a:pPr>
            <a:endParaRPr lang="ru-RU"/>
          </a:p>
        </p:txBody>
      </p:sp>
      <p:sp>
        <p:nvSpPr>
          <p:cNvPr id="5" name="Номер слайда 17"/>
          <p:cNvSpPr>
            <a:spLocks noGrp="1"/>
          </p:cNvSpPr>
          <p:nvPr>
            <p:ph type="sldNum" sz="quarter" idx="12"/>
          </p:nvPr>
        </p:nvSpPr>
        <p:spPr/>
        <p:txBody>
          <a:bodyPr/>
          <a:lstStyle>
            <a:lvl1pPr>
              <a:defRPr/>
            </a:lvl1pPr>
          </a:lstStyle>
          <a:p>
            <a:pPr>
              <a:defRPr/>
            </a:pPr>
            <a:fld id="{48BA6A76-F276-42BF-A2A6-062F4186F854}"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9"/>
          <p:cNvSpPr>
            <a:spLocks noGrp="1"/>
          </p:cNvSpPr>
          <p:nvPr>
            <p:ph type="dt" sz="half" idx="10"/>
          </p:nvPr>
        </p:nvSpPr>
        <p:spPr/>
        <p:txBody>
          <a:bodyPr/>
          <a:lstStyle>
            <a:lvl1pPr>
              <a:defRPr/>
            </a:lvl1pPr>
          </a:lstStyle>
          <a:p>
            <a:pPr>
              <a:defRPr/>
            </a:pPr>
            <a:fld id="{D5626E82-5C19-4B13-B2BC-997D3F81ECC0}" type="datetimeFigureOut">
              <a:rPr lang="ru-RU"/>
              <a:pPr>
                <a:defRPr/>
              </a:pPr>
              <a:t>20.03.2017</a:t>
            </a:fld>
            <a:endParaRPr lang="ru-RU"/>
          </a:p>
        </p:txBody>
      </p:sp>
      <p:sp>
        <p:nvSpPr>
          <p:cNvPr id="3" name="Нижний колонтитул 21"/>
          <p:cNvSpPr>
            <a:spLocks noGrp="1"/>
          </p:cNvSpPr>
          <p:nvPr>
            <p:ph type="ftr" sz="quarter" idx="11"/>
          </p:nvPr>
        </p:nvSpPr>
        <p:spPr/>
        <p:txBody>
          <a:bodyPr/>
          <a:lstStyle>
            <a:lvl1pPr>
              <a:defRPr/>
            </a:lvl1pPr>
          </a:lstStyle>
          <a:p>
            <a:pPr>
              <a:defRPr/>
            </a:pPr>
            <a:endParaRPr lang="ru-RU"/>
          </a:p>
        </p:txBody>
      </p:sp>
      <p:sp>
        <p:nvSpPr>
          <p:cNvPr id="4" name="Номер слайда 17"/>
          <p:cNvSpPr>
            <a:spLocks noGrp="1"/>
          </p:cNvSpPr>
          <p:nvPr>
            <p:ph type="sldNum" sz="quarter" idx="12"/>
          </p:nvPr>
        </p:nvSpPr>
        <p:spPr/>
        <p:txBody>
          <a:bodyPr/>
          <a:lstStyle>
            <a:lvl1pPr>
              <a:defRPr/>
            </a:lvl1pPr>
          </a:lstStyle>
          <a:p>
            <a:pPr>
              <a:defRPr/>
            </a:pPr>
            <a:fld id="{834434C8-8BBF-4988-AF54-24FE571116AF}"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ru-RU"/>
              <a:t>Образец заголовка</a:t>
            </a:r>
            <a:endParaRPr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ru-RU"/>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Дата 9"/>
          <p:cNvSpPr>
            <a:spLocks noGrp="1"/>
          </p:cNvSpPr>
          <p:nvPr>
            <p:ph type="dt" sz="half" idx="10"/>
          </p:nvPr>
        </p:nvSpPr>
        <p:spPr/>
        <p:txBody>
          <a:bodyPr/>
          <a:lstStyle>
            <a:lvl1pPr>
              <a:defRPr/>
            </a:lvl1pPr>
          </a:lstStyle>
          <a:p>
            <a:pPr>
              <a:defRPr/>
            </a:pPr>
            <a:fld id="{2E1F4EBD-D365-44DE-9019-6364D951B6E0}" type="datetimeFigureOut">
              <a:rPr lang="ru-RU"/>
              <a:pPr>
                <a:defRPr/>
              </a:pPr>
              <a:t>20.03.2017</a:t>
            </a:fld>
            <a:endParaRPr lang="ru-RU"/>
          </a:p>
        </p:txBody>
      </p:sp>
      <p:sp>
        <p:nvSpPr>
          <p:cNvPr id="6" name="Нижний колонтитул 21"/>
          <p:cNvSpPr>
            <a:spLocks noGrp="1"/>
          </p:cNvSpPr>
          <p:nvPr>
            <p:ph type="ftr" sz="quarter" idx="11"/>
          </p:nvPr>
        </p:nvSpPr>
        <p:spPr/>
        <p:txBody>
          <a:bodyPr/>
          <a:lstStyle>
            <a:lvl1pPr>
              <a:defRPr/>
            </a:lvl1pPr>
          </a:lstStyle>
          <a:p>
            <a:pPr>
              <a:defRPr/>
            </a:pPr>
            <a:endParaRPr lang="ru-RU"/>
          </a:p>
        </p:txBody>
      </p:sp>
      <p:sp>
        <p:nvSpPr>
          <p:cNvPr id="7" name="Номер слайда 17"/>
          <p:cNvSpPr>
            <a:spLocks noGrp="1"/>
          </p:cNvSpPr>
          <p:nvPr>
            <p:ph type="sldNum" sz="quarter" idx="12"/>
          </p:nvPr>
        </p:nvSpPr>
        <p:spPr/>
        <p:txBody>
          <a:bodyPr/>
          <a:lstStyle>
            <a:lvl1pPr>
              <a:defRPr/>
            </a:lvl1pPr>
          </a:lstStyle>
          <a:p>
            <a:pPr>
              <a:defRPr/>
            </a:pPr>
            <a:fld id="{A900EA15-C128-48D2-9EA6-CB76EDBD469E}"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Прямоугольник с одним вырезанным скругленным углом 8"/>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Прямоугольный треугольник 11"/>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 name="Заголовок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ru-RU"/>
              <a:t>Образец заголовка</a:t>
            </a:r>
            <a:endParaRPr lang="en-US"/>
          </a:p>
        </p:txBody>
      </p:sp>
      <p:sp>
        <p:nvSpPr>
          <p:cNvPr id="4" name="Текст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ru-RU"/>
              <a:t>Образец текста</a:t>
            </a:r>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ru-RU" noProof="0"/>
              <a:t>Вставка рисунка</a:t>
            </a:r>
            <a:endParaRPr lang="en-US" noProof="0" dirty="0"/>
          </a:p>
        </p:txBody>
      </p:sp>
      <p:sp>
        <p:nvSpPr>
          <p:cNvPr id="9" name="Дата 4"/>
          <p:cNvSpPr>
            <a:spLocks noGrp="1"/>
          </p:cNvSpPr>
          <p:nvPr>
            <p:ph type="dt" sz="half" idx="10"/>
          </p:nvPr>
        </p:nvSpPr>
        <p:spPr/>
        <p:txBody>
          <a:bodyPr/>
          <a:lstStyle>
            <a:lvl1pPr>
              <a:defRPr/>
            </a:lvl1pPr>
          </a:lstStyle>
          <a:p>
            <a:pPr>
              <a:defRPr/>
            </a:pPr>
            <a:fld id="{0F585FC6-4D09-4381-9F46-82D33913B1F0}" type="datetimeFigureOut">
              <a:rPr lang="ru-RU"/>
              <a:pPr>
                <a:defRPr/>
              </a:pPr>
              <a:t>20.03.2017</a:t>
            </a:fld>
            <a:endParaRPr lang="ru-RU"/>
          </a:p>
        </p:txBody>
      </p:sp>
      <p:sp>
        <p:nvSpPr>
          <p:cNvPr id="10" name="Нижний колонтитул 5"/>
          <p:cNvSpPr>
            <a:spLocks noGrp="1"/>
          </p:cNvSpPr>
          <p:nvPr>
            <p:ph type="ftr" sz="quarter" idx="11"/>
          </p:nvPr>
        </p:nvSpPr>
        <p:spPr/>
        <p:txBody>
          <a:bodyPr/>
          <a:lstStyle>
            <a:lvl1pPr>
              <a:defRPr/>
            </a:lvl1pPr>
          </a:lstStyle>
          <a:p>
            <a:pPr>
              <a:defRPr/>
            </a:pPr>
            <a:endParaRPr lang="ru-RU"/>
          </a:p>
        </p:txBody>
      </p:sp>
      <p:sp>
        <p:nvSpPr>
          <p:cNvPr id="11" name="Номер слайда 6"/>
          <p:cNvSpPr>
            <a:spLocks noGrp="1"/>
          </p:cNvSpPr>
          <p:nvPr>
            <p:ph type="sldNum" sz="quarter" idx="12"/>
          </p:nvPr>
        </p:nvSpPr>
        <p:spPr>
          <a:xfrm>
            <a:off x="8077200" y="6356350"/>
            <a:ext cx="609600" cy="365125"/>
          </a:xfrm>
        </p:spPr>
        <p:txBody>
          <a:bodyPr/>
          <a:lstStyle>
            <a:lvl1pPr>
              <a:defRPr/>
            </a:lvl1pPr>
          </a:lstStyle>
          <a:p>
            <a:pPr>
              <a:defRPr/>
            </a:pPr>
            <a:fld id="{9B3B54B5-0F1B-4339-8792-3A6E9F759DB2}"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Полилиния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028" name="Заголовок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ru-RU"/>
              <a:t>Образец заголовка</a:t>
            </a:r>
            <a:endParaRPr lang="en-US"/>
          </a:p>
        </p:txBody>
      </p:sp>
      <p:sp>
        <p:nvSpPr>
          <p:cNvPr id="1029" name="Текст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fld id="{7DA7D532-9138-46D7-9046-4E7B1C4EACDF}" type="datetimeFigureOut">
              <a:rPr lang="ru-RU"/>
              <a:pPr>
                <a:defRPr/>
              </a:pPr>
              <a:t>20.03.2017</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defRPr>
            </a:lvl1pPr>
          </a:lstStyle>
          <a:p>
            <a:pPr>
              <a:defRPr/>
            </a:pPr>
            <a:fld id="{D1676717-953C-47BD-BAD4-50C8AD1E7D7D}" type="slidenum">
              <a:rPr lang="ru-RU"/>
              <a:pPr>
                <a:defRPr/>
              </a:pPr>
              <a:t>‹#›</a:t>
            </a:fld>
            <a:endParaRPr lang="ru-RU"/>
          </a:p>
        </p:txBody>
      </p:sp>
      <p:grpSp>
        <p:nvGrpSpPr>
          <p:cNvPr id="1033" name="Группа 1"/>
          <p:cNvGrpSpPr>
            <a:grpSpLocks/>
          </p:cNvGrpSpPr>
          <p:nvPr/>
        </p:nvGrpSpPr>
        <p:grpSpPr bwMode="auto">
          <a:xfrm>
            <a:off x="-19050" y="203200"/>
            <a:ext cx="9180513" cy="647700"/>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grpSp>
    </p:spTree>
  </p:cSld>
  <p:clrMap bg1="lt1" tx1="dk1" bg2="lt2" tx2="dk2" accent1="accent1" accent2="accent2" accent3="accent3" accent4="accent4" accent5="accent5" accent6="accent6" hlink="hlink" folHlink="folHlink"/>
  <p:sldLayoutIdLst>
    <p:sldLayoutId id="2147483696" r:id="rId1"/>
    <p:sldLayoutId id="2147483688" r:id="rId2"/>
    <p:sldLayoutId id="2147483697" r:id="rId3"/>
    <p:sldLayoutId id="2147483689" r:id="rId4"/>
    <p:sldLayoutId id="2147483690" r:id="rId5"/>
    <p:sldLayoutId id="2147483691" r:id="rId6"/>
    <p:sldLayoutId id="2147483692" r:id="rId7"/>
    <p:sldLayoutId id="2147483693" r:id="rId8"/>
    <p:sldLayoutId id="2147483698" r:id="rId9"/>
    <p:sldLayoutId id="2147483694" r:id="rId10"/>
    <p:sldLayoutId id="2147483695"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E66C7D"/>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E66C7D"/>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6BB76D"/>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xml"/><Relationship Id="rId4" Type="http://schemas.openxmlformats.org/officeDocument/2006/relationships/image" Target="../media/image29.jpeg"/></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1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1.xml"/><Relationship Id="rId5" Type="http://schemas.openxmlformats.org/officeDocument/2006/relationships/image" Target="../media/image38.jpeg"/><Relationship Id="rId4" Type="http://schemas.openxmlformats.org/officeDocument/2006/relationships/image" Target="../media/image37.jpeg"/></Relationships>
</file>

<file path=ppt/slides/_rels/slide1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1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1.xml"/><Relationship Id="rId5" Type="http://schemas.openxmlformats.org/officeDocument/2006/relationships/image" Target="../media/image48.jpeg"/><Relationship Id="rId4" Type="http://schemas.openxmlformats.org/officeDocument/2006/relationships/image" Target="../media/image47.jpeg"/></Relationships>
</file>

<file path=ppt/slides/_rels/slide1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1.xml"/><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image" Target="../media/image51.jpe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xml"/><Relationship Id="rId5" Type="http://schemas.openxmlformats.org/officeDocument/2006/relationships/image" Target="../media/image16.jpe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55577" y="44624"/>
            <a:ext cx="7926308" cy="1944215"/>
          </a:xfrm>
        </p:spPr>
        <p:txBody>
          <a:bodyPr>
            <a:normAutofit fontScale="90000"/>
          </a:bodyPr>
          <a:lstStyle/>
          <a:p>
            <a:pPr algn="ctr" eaLnBrk="1" fontAlgn="auto" hangingPunct="1">
              <a:spcAft>
                <a:spcPts val="0"/>
              </a:spcAft>
              <a:defRPr/>
            </a:pPr>
            <a:r>
              <a:rPr lang="ru-RU" sz="7300" i="1" dirty="0" err="1">
                <a:solidFill>
                  <a:srgbClr val="C00000"/>
                </a:solidFill>
                <a:latin typeface="Arial Black" panose="020B0A04020102020204" pitchFamily="34" charset="0"/>
              </a:rPr>
              <a:t>Great</a:t>
            </a:r>
            <a:r>
              <a:rPr lang="ru-RU" sz="7300" i="1" dirty="0">
                <a:solidFill>
                  <a:srgbClr val="C00000"/>
                </a:solidFill>
                <a:latin typeface="Arial Black" panose="020B0A04020102020204" pitchFamily="34" charset="0"/>
              </a:rPr>
              <a:t> </a:t>
            </a:r>
            <a:r>
              <a:rPr lang="ru-RU" sz="7300" i="1" dirty="0" err="1">
                <a:solidFill>
                  <a:srgbClr val="C00000"/>
                </a:solidFill>
                <a:latin typeface="Arial Black" panose="020B0A04020102020204" pitchFamily="34" charset="0"/>
              </a:rPr>
              <a:t>Britain</a:t>
            </a:r>
            <a:br>
              <a:rPr lang="ru-RU" dirty="0"/>
            </a:br>
            <a:endParaRPr lang="ru-RU" dirty="0"/>
          </a:p>
        </p:txBody>
      </p:sp>
      <p:pic>
        <p:nvPicPr>
          <p:cNvPr id="13315" name="Рисунок 3" descr="гл слайд.jpg"/>
          <p:cNvPicPr>
            <a:picLocks noChangeAspect="1"/>
          </p:cNvPicPr>
          <p:nvPr/>
        </p:nvPicPr>
        <p:blipFill>
          <a:blip r:embed="rId2"/>
          <a:srcRect/>
          <a:stretch>
            <a:fillRect/>
          </a:stretch>
        </p:blipFill>
        <p:spPr bwMode="auto">
          <a:xfrm>
            <a:off x="1259632" y="1196752"/>
            <a:ext cx="6840760" cy="5029409"/>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315"/>
                                        </p:tgtEl>
                                        <p:attrNameLst>
                                          <p:attrName>style.visibility</p:attrName>
                                        </p:attrNameLst>
                                      </p:cBhvr>
                                      <p:to>
                                        <p:strVal val="visible"/>
                                      </p:to>
                                    </p:set>
                                    <p:animEffect transition="in" filter="fade">
                                      <p:cBhvr>
                                        <p:cTn id="7" dur="1000"/>
                                        <p:tgtEl>
                                          <p:spTgt spid="13315"/>
                                        </p:tgtEl>
                                      </p:cBhvr>
                                    </p:animEffect>
                                    <p:anim calcmode="lin" valueType="num">
                                      <p:cBhvr>
                                        <p:cTn id="8" dur="1000" fill="hold"/>
                                        <p:tgtEl>
                                          <p:spTgt spid="13315"/>
                                        </p:tgtEl>
                                        <p:attrNameLst>
                                          <p:attrName>ppt_x</p:attrName>
                                        </p:attrNameLst>
                                      </p:cBhvr>
                                      <p:tavLst>
                                        <p:tav tm="0">
                                          <p:val>
                                            <p:strVal val="#ppt_x"/>
                                          </p:val>
                                        </p:tav>
                                        <p:tav tm="100000">
                                          <p:val>
                                            <p:strVal val="#ppt_x"/>
                                          </p:val>
                                        </p:tav>
                                      </p:tavLst>
                                    </p:anim>
                                    <p:anim calcmode="lin" valueType="num">
                                      <p:cBhvr>
                                        <p:cTn id="9" dur="1000" fill="hold"/>
                                        <p:tgtEl>
                                          <p:spTgt spid="133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circle(in)">
                                      <p:cBhvr>
                                        <p:cTn id="14"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4" descr="7"/>
          <p:cNvPicPr>
            <a:picLocks noGrp="1" noChangeAspect="1" noChangeArrowheads="1"/>
          </p:cNvPicPr>
          <p:nvPr>
            <p:ph type="subTitle" idx="1"/>
          </p:nvPr>
        </p:nvPicPr>
        <p:blipFill>
          <a:blip r:embed="rId2"/>
          <a:srcRect/>
          <a:stretch>
            <a:fillRect/>
          </a:stretch>
        </p:blipFill>
        <p:spPr>
          <a:xfrm>
            <a:off x="467544" y="692696"/>
            <a:ext cx="7993752" cy="532859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spd="slow">
    <p:randomBar dir="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p:cNvSpPr>
          <p:nvPr>
            <p:ph type="ctrTitle"/>
          </p:nvPr>
        </p:nvSpPr>
        <p:spPr>
          <a:xfrm>
            <a:off x="468313" y="0"/>
            <a:ext cx="8229600" cy="1143000"/>
          </a:xfrm>
        </p:spPr>
        <p:txBody>
          <a:bodyPr>
            <a:normAutofit fontScale="90000"/>
          </a:bodyPr>
          <a:lstStyle/>
          <a:p>
            <a:pPr algn="ctr"/>
            <a:r>
              <a:rPr lang="en-US" sz="8000" b="1" dirty="0">
                <a:solidFill>
                  <a:srgbClr val="C00000"/>
                </a:solidFill>
                <a:effectLst>
                  <a:outerShdw blurRad="38100" dist="38100" dir="2700000" algn="tl">
                    <a:srgbClr val="000000">
                      <a:alpha val="43137"/>
                    </a:srgbClr>
                  </a:outerShdw>
                </a:effectLst>
              </a:rPr>
              <a:t>The Tower</a:t>
            </a:r>
            <a:endParaRPr lang="ru-RU" sz="8000" b="1" dirty="0">
              <a:solidFill>
                <a:srgbClr val="C00000"/>
              </a:solidFill>
              <a:effectLst>
                <a:outerShdw blurRad="38100" dist="38100" dir="2700000" algn="tl">
                  <a:srgbClr val="000000">
                    <a:alpha val="43137"/>
                  </a:srgbClr>
                </a:outerShdw>
              </a:effectLst>
            </a:endParaRPr>
          </a:p>
        </p:txBody>
      </p:sp>
      <p:sp>
        <p:nvSpPr>
          <p:cNvPr id="23554" name="Rectangle 3"/>
          <p:cNvSpPr>
            <a:spLocks noGrp="1"/>
          </p:cNvSpPr>
          <p:nvPr>
            <p:ph type="subTitle" idx="1"/>
          </p:nvPr>
        </p:nvSpPr>
        <p:spPr>
          <a:xfrm>
            <a:off x="468313" y="1484313"/>
            <a:ext cx="8229600" cy="4389437"/>
          </a:xfrm>
        </p:spPr>
        <p:txBody>
          <a:bodyPr/>
          <a:lstStyle/>
          <a:p>
            <a:r>
              <a:rPr lang="en-US" b="1" dirty="0">
                <a:solidFill>
                  <a:srgbClr val="002060"/>
                </a:solidFill>
              </a:rPr>
              <a:t>The Tower is a fortress, standing on the north bank of the Thames, it is also the historic center of London, one of the oldest buildings in England and one of the main symbols of the UK.</a:t>
            </a:r>
          </a:p>
          <a:p>
            <a:r>
              <a:rPr lang="en-US" b="1" dirty="0">
                <a:solidFill>
                  <a:srgbClr val="002060"/>
                </a:solidFill>
              </a:rPr>
              <a:t>The Tower ravens are not just birds. They are the most important and mysterious symbols of the British Empire.</a:t>
            </a:r>
          </a:p>
          <a:p>
            <a:r>
              <a:rPr lang="en-US" b="1" dirty="0">
                <a:solidFill>
                  <a:srgbClr val="002060"/>
                </a:solidFill>
              </a:rPr>
              <a:t>According to ancient legend if the ravens fly , the Tower will be collapsed . They are respected by all the British. Each of birds has its own name. </a:t>
            </a:r>
            <a:endParaRPr lang="ru-RU" b="1"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3553"/>
                                        </p:tgtEl>
                                        <p:attrNameLst>
                                          <p:attrName>style.visibility</p:attrName>
                                        </p:attrNameLst>
                                      </p:cBhvr>
                                      <p:to>
                                        <p:strVal val="visible"/>
                                      </p:to>
                                    </p:set>
                                    <p:animEffect transition="in" filter="strips(downLeft)">
                                      <p:cBhvr>
                                        <p:cTn id="7" dur="500"/>
                                        <p:tgtEl>
                                          <p:spTgt spid="2355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3554">
                                            <p:txEl>
                                              <p:pRg st="0" end="0"/>
                                            </p:txEl>
                                          </p:spTgt>
                                        </p:tgtEl>
                                        <p:attrNameLst>
                                          <p:attrName>style.visibility</p:attrName>
                                        </p:attrNameLst>
                                      </p:cBhvr>
                                      <p:to>
                                        <p:strVal val="visible"/>
                                      </p:to>
                                    </p:set>
                                    <p:anim calcmode="lin" valueType="num">
                                      <p:cBhvr additive="base">
                                        <p:cTn id="12" dur="500" fill="hold"/>
                                        <p:tgtEl>
                                          <p:spTgt spid="23554">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355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3554">
                                            <p:txEl>
                                              <p:pRg st="1" end="1"/>
                                            </p:txEl>
                                          </p:spTgt>
                                        </p:tgtEl>
                                        <p:attrNameLst>
                                          <p:attrName>style.visibility</p:attrName>
                                        </p:attrNameLst>
                                      </p:cBhvr>
                                      <p:to>
                                        <p:strVal val="visible"/>
                                      </p:to>
                                    </p:set>
                                    <p:anim calcmode="lin" valueType="num">
                                      <p:cBhvr additive="base">
                                        <p:cTn id="18" dur="500" fill="hold"/>
                                        <p:tgtEl>
                                          <p:spTgt spid="23554">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355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23554">
                                            <p:txEl>
                                              <p:pRg st="2" end="2"/>
                                            </p:txEl>
                                          </p:spTgt>
                                        </p:tgtEl>
                                        <p:attrNameLst>
                                          <p:attrName>style.visibility</p:attrName>
                                        </p:attrNameLst>
                                      </p:cBhvr>
                                      <p:to>
                                        <p:strVal val="visible"/>
                                      </p:to>
                                    </p:set>
                                    <p:anim calcmode="lin" valueType="num">
                                      <p:cBhvr additive="base">
                                        <p:cTn id="24" dur="500" fill="hold"/>
                                        <p:tgtEl>
                                          <p:spTgt spid="23554">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355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9" name="Picture 5" descr="800px-London_tower_jewel_house_2005-05"/>
          <p:cNvPicPr>
            <a:picLocks noChangeAspect="1" noChangeArrowheads="1"/>
          </p:cNvPicPr>
          <p:nvPr/>
        </p:nvPicPr>
        <p:blipFill>
          <a:blip r:embed="rId2"/>
          <a:srcRect/>
          <a:stretch>
            <a:fillRect/>
          </a:stretch>
        </p:blipFill>
        <p:spPr bwMode="auto">
          <a:xfrm>
            <a:off x="170769" y="260648"/>
            <a:ext cx="3994150" cy="566578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24580" name="Picture 7" descr="1271238_zamok-tauer-v-londone"/>
          <p:cNvPicPr>
            <a:picLocks noChangeAspect="1" noChangeArrowheads="1"/>
          </p:cNvPicPr>
          <p:nvPr/>
        </p:nvPicPr>
        <p:blipFill>
          <a:blip r:embed="rId3"/>
          <a:srcRect/>
          <a:stretch>
            <a:fillRect/>
          </a:stretch>
        </p:blipFill>
        <p:spPr bwMode="auto">
          <a:xfrm>
            <a:off x="4325663" y="1772816"/>
            <a:ext cx="4672012" cy="350361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14282" y="142852"/>
            <a:ext cx="8572560" cy="1143008"/>
          </a:xfrm>
        </p:spPr>
        <p:txBody>
          <a:bodyPr>
            <a:noAutofit/>
          </a:bodyPr>
          <a:lstStyle/>
          <a:p>
            <a:pPr algn="ctr" eaLnBrk="1" fontAlgn="auto" hangingPunct="1">
              <a:spcAft>
                <a:spcPts val="0"/>
              </a:spcAft>
              <a:defRPr/>
            </a:pPr>
            <a:r>
              <a:rPr lang="en-US" sz="3200" dirty="0">
                <a:solidFill>
                  <a:srgbClr val="0070C0"/>
                </a:solidFill>
              </a:rPr>
              <a:t>The weather in Great Britain is very changeable.</a:t>
            </a:r>
            <a:br>
              <a:rPr lang="ru-RU" sz="3200" dirty="0">
                <a:solidFill>
                  <a:srgbClr val="0070C0"/>
                </a:solidFill>
              </a:rPr>
            </a:br>
            <a:endParaRPr lang="ru-RU" sz="3200" dirty="0">
              <a:solidFill>
                <a:srgbClr val="0070C0"/>
              </a:solidFill>
            </a:endParaRPr>
          </a:p>
        </p:txBody>
      </p:sp>
      <p:sp>
        <p:nvSpPr>
          <p:cNvPr id="3" name="Подзаголовок 2"/>
          <p:cNvSpPr>
            <a:spLocks noGrp="1"/>
          </p:cNvSpPr>
          <p:nvPr>
            <p:ph type="subTitle" idx="1"/>
          </p:nvPr>
        </p:nvSpPr>
        <p:spPr>
          <a:xfrm>
            <a:off x="6286500" y="1357313"/>
            <a:ext cx="2282825" cy="5000625"/>
          </a:xfrm>
        </p:spPr>
        <p:txBody>
          <a:bodyPr>
            <a:normAutofit/>
          </a:bodyPr>
          <a:lstStyle/>
          <a:p>
            <a:pPr marR="0" eaLnBrk="1" hangingPunct="1">
              <a:defRPr/>
            </a:pPr>
            <a:r>
              <a:rPr lang="en-US" sz="2400" b="1" dirty="0">
                <a:solidFill>
                  <a:srgbClr val="002060"/>
                </a:solidFill>
                <a:effectLst>
                  <a:outerShdw blurRad="38100" dist="38100" dir="2700000" algn="tl">
                    <a:srgbClr val="5A6378"/>
                  </a:outerShdw>
                </a:effectLst>
              </a:rPr>
              <a:t>The English also say that they have three variants of weather: </a:t>
            </a:r>
          </a:p>
          <a:p>
            <a:pPr marR="0" eaLnBrk="1" hangingPunct="1">
              <a:defRPr/>
            </a:pPr>
            <a:r>
              <a:rPr lang="en-US" sz="2400" b="1" dirty="0">
                <a:solidFill>
                  <a:srgbClr val="002060"/>
                </a:solidFill>
                <a:effectLst>
                  <a:outerShdw blurRad="38100" dist="38100" dir="2700000" algn="tl">
                    <a:srgbClr val="5A6378"/>
                  </a:outerShdw>
                </a:effectLst>
              </a:rPr>
              <a:t>when it rains in the morning, when it rains in the afternoon </a:t>
            </a:r>
          </a:p>
          <a:p>
            <a:pPr marR="0" eaLnBrk="1" hangingPunct="1">
              <a:defRPr/>
            </a:pPr>
            <a:r>
              <a:rPr lang="en-US" sz="2400" b="1" dirty="0">
                <a:solidFill>
                  <a:srgbClr val="002060"/>
                </a:solidFill>
                <a:effectLst>
                  <a:outerShdw blurRad="38100" dist="38100" dir="2700000" algn="tl">
                    <a:srgbClr val="5A6378"/>
                  </a:outerShdw>
                </a:effectLst>
              </a:rPr>
              <a:t>or  when it rains all day long.</a:t>
            </a:r>
            <a:br>
              <a:rPr lang="ru-RU" sz="2400" dirty="0">
                <a:effectLst>
                  <a:outerShdw blurRad="38100" dist="38100" dir="2700000" algn="tl">
                    <a:srgbClr val="5A6378"/>
                  </a:outerShdw>
                </a:effectLst>
              </a:rPr>
            </a:br>
            <a:endParaRPr lang="ru-RU" sz="2400" dirty="0">
              <a:effectLst>
                <a:outerShdw blurRad="38100" dist="38100" dir="2700000" algn="tl">
                  <a:srgbClr val="5A6378"/>
                </a:outerShdw>
              </a:effectLst>
            </a:endParaRPr>
          </a:p>
        </p:txBody>
      </p:sp>
      <p:pic>
        <p:nvPicPr>
          <p:cNvPr id="25603" name="Рисунок 9" descr="погода.jpg"/>
          <p:cNvPicPr>
            <a:picLocks noChangeAspect="1"/>
          </p:cNvPicPr>
          <p:nvPr/>
        </p:nvPicPr>
        <p:blipFill>
          <a:blip r:embed="rId2"/>
          <a:srcRect/>
          <a:stretch>
            <a:fillRect/>
          </a:stretch>
        </p:blipFill>
        <p:spPr bwMode="auto">
          <a:xfrm rot="21113473">
            <a:off x="357188" y="1000125"/>
            <a:ext cx="3951287" cy="25812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5604" name="Рисунок 10" descr="погода2.jpg"/>
          <p:cNvPicPr>
            <a:picLocks noChangeAspect="1"/>
          </p:cNvPicPr>
          <p:nvPr/>
        </p:nvPicPr>
        <p:blipFill>
          <a:blip r:embed="rId3"/>
          <a:srcRect/>
          <a:stretch>
            <a:fillRect/>
          </a:stretch>
        </p:blipFill>
        <p:spPr bwMode="auto">
          <a:xfrm rot="577096">
            <a:off x="2888989" y="2054417"/>
            <a:ext cx="3586708" cy="25664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5605" name="Рисунок 11" descr="погода3.jpg"/>
          <p:cNvPicPr>
            <a:picLocks noChangeAspect="1"/>
          </p:cNvPicPr>
          <p:nvPr/>
        </p:nvPicPr>
        <p:blipFill>
          <a:blip r:embed="rId4"/>
          <a:srcRect/>
          <a:stretch>
            <a:fillRect/>
          </a:stretch>
        </p:blipFill>
        <p:spPr bwMode="auto">
          <a:xfrm rot="21199340">
            <a:off x="616995" y="3860667"/>
            <a:ext cx="4330583" cy="28231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25603"/>
                                        </p:tgtEl>
                                        <p:attrNameLst>
                                          <p:attrName>style.visibility</p:attrName>
                                        </p:attrNameLst>
                                      </p:cBhvr>
                                      <p:to>
                                        <p:strVal val="visible"/>
                                      </p:to>
                                    </p:set>
                                    <p:animEffect transition="in" filter="wheel(1)">
                                      <p:cBhvr>
                                        <p:cTn id="12" dur="2000"/>
                                        <p:tgtEl>
                                          <p:spTgt spid="2560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25604"/>
                                        </p:tgtEl>
                                        <p:attrNameLst>
                                          <p:attrName>style.visibility</p:attrName>
                                        </p:attrNameLst>
                                      </p:cBhvr>
                                      <p:to>
                                        <p:strVal val="visible"/>
                                      </p:to>
                                    </p:set>
                                    <p:animEffect transition="in" filter="wheel(1)">
                                      <p:cBhvr>
                                        <p:cTn id="17" dur="2000"/>
                                        <p:tgtEl>
                                          <p:spTgt spid="25604"/>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25605"/>
                                        </p:tgtEl>
                                        <p:attrNameLst>
                                          <p:attrName>style.visibility</p:attrName>
                                        </p:attrNameLst>
                                      </p:cBhvr>
                                      <p:to>
                                        <p:strVal val="visible"/>
                                      </p:to>
                                    </p:set>
                                    <p:animEffect transition="in" filter="wheel(1)">
                                      <p:cBhvr>
                                        <p:cTn id="22" dur="2000"/>
                                        <p:tgtEl>
                                          <p:spTgt spid="25605"/>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14282" y="285728"/>
            <a:ext cx="8572560" cy="1143008"/>
          </a:xfrm>
        </p:spPr>
        <p:txBody>
          <a:bodyPr>
            <a:noAutofit/>
          </a:bodyPr>
          <a:lstStyle/>
          <a:p>
            <a:pPr algn="ctr" eaLnBrk="1" fontAlgn="auto" hangingPunct="1">
              <a:spcAft>
                <a:spcPts val="0"/>
              </a:spcAft>
              <a:defRPr/>
            </a:pPr>
            <a:r>
              <a:rPr lang="en-US" sz="3200" dirty="0">
                <a:solidFill>
                  <a:srgbClr val="0070C0"/>
                </a:solidFill>
              </a:rPr>
              <a:t>The most unpleasant aspect of English weather is fog and smog.</a:t>
            </a:r>
            <a:br>
              <a:rPr lang="ru-RU" sz="3200" dirty="0">
                <a:solidFill>
                  <a:srgbClr val="0070C0"/>
                </a:solidFill>
              </a:rPr>
            </a:br>
            <a:endParaRPr lang="ru-RU" sz="3200" dirty="0">
              <a:solidFill>
                <a:srgbClr val="0070C0"/>
              </a:solidFill>
            </a:endParaRPr>
          </a:p>
        </p:txBody>
      </p:sp>
      <p:sp>
        <p:nvSpPr>
          <p:cNvPr id="3" name="Подзаголовок 2"/>
          <p:cNvSpPr>
            <a:spLocks noGrp="1"/>
          </p:cNvSpPr>
          <p:nvPr>
            <p:ph type="subTitle" idx="1"/>
          </p:nvPr>
        </p:nvSpPr>
        <p:spPr>
          <a:xfrm>
            <a:off x="6286500" y="1357313"/>
            <a:ext cx="2282825" cy="5000625"/>
          </a:xfrm>
        </p:spPr>
        <p:txBody>
          <a:bodyPr>
            <a:normAutofit/>
          </a:bodyPr>
          <a:lstStyle/>
          <a:p>
            <a:pPr marR="0" eaLnBrk="1" hangingPunct="1">
              <a:defRPr/>
            </a:pPr>
            <a:br>
              <a:rPr lang="ru-RU" sz="2400">
                <a:effectLst>
                  <a:outerShdw blurRad="38100" dist="38100" dir="2700000" algn="tl">
                    <a:srgbClr val="5A6378"/>
                  </a:outerShdw>
                </a:effectLst>
              </a:rPr>
            </a:br>
            <a:endParaRPr lang="ru-RU" sz="2400">
              <a:effectLst>
                <a:outerShdw blurRad="38100" dist="38100" dir="2700000" algn="tl">
                  <a:srgbClr val="5A6378"/>
                </a:outerShdw>
              </a:effectLst>
            </a:endParaRPr>
          </a:p>
        </p:txBody>
      </p:sp>
      <p:pic>
        <p:nvPicPr>
          <p:cNvPr id="26627" name="Рисунок 7" descr="туман2.jpg"/>
          <p:cNvPicPr>
            <a:picLocks noChangeAspect="1"/>
          </p:cNvPicPr>
          <p:nvPr/>
        </p:nvPicPr>
        <p:blipFill>
          <a:blip r:embed="rId2"/>
          <a:srcRect/>
          <a:stretch>
            <a:fillRect/>
          </a:stretch>
        </p:blipFill>
        <p:spPr bwMode="auto">
          <a:xfrm>
            <a:off x="4572000" y="1285875"/>
            <a:ext cx="3771900" cy="235743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6628" name="Рисунок 12" descr="туман4.jpg"/>
          <p:cNvPicPr>
            <a:picLocks noChangeAspect="1"/>
          </p:cNvPicPr>
          <p:nvPr/>
        </p:nvPicPr>
        <p:blipFill>
          <a:blip r:embed="rId3"/>
          <a:srcRect/>
          <a:stretch>
            <a:fillRect/>
          </a:stretch>
        </p:blipFill>
        <p:spPr bwMode="auto">
          <a:xfrm>
            <a:off x="4859338" y="4076700"/>
            <a:ext cx="3817118" cy="251830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6629" name="Рисунок 13" descr="туман5.jpg"/>
          <p:cNvPicPr>
            <a:picLocks noChangeAspect="1"/>
          </p:cNvPicPr>
          <p:nvPr/>
        </p:nvPicPr>
        <p:blipFill>
          <a:blip r:embed="rId4"/>
          <a:srcRect/>
          <a:stretch>
            <a:fillRect/>
          </a:stretch>
        </p:blipFill>
        <p:spPr bwMode="auto">
          <a:xfrm>
            <a:off x="179388" y="1341438"/>
            <a:ext cx="4267200" cy="2586037"/>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6631" name="Рисунок 6" descr="туман.jpg"/>
          <p:cNvPicPr>
            <a:picLocks noChangeAspect="1"/>
          </p:cNvPicPr>
          <p:nvPr/>
        </p:nvPicPr>
        <p:blipFill>
          <a:blip r:embed="rId5"/>
          <a:srcRect/>
          <a:stretch>
            <a:fillRect/>
          </a:stretch>
        </p:blipFill>
        <p:spPr bwMode="auto">
          <a:xfrm>
            <a:off x="250825" y="4292600"/>
            <a:ext cx="3463925" cy="22860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26630" name="Рисунок 8" descr="туман3.jpg"/>
          <p:cNvPicPr>
            <a:picLocks noChangeAspect="1"/>
          </p:cNvPicPr>
          <p:nvPr/>
        </p:nvPicPr>
        <p:blipFill>
          <a:blip r:embed="rId6"/>
          <a:srcRect/>
          <a:stretch>
            <a:fillRect/>
          </a:stretch>
        </p:blipFill>
        <p:spPr bwMode="auto">
          <a:xfrm>
            <a:off x="2987675" y="2565400"/>
            <a:ext cx="3405188" cy="2555875"/>
          </a:xfrm>
          <a:prstGeom prst="ellipse">
            <a:avLst/>
          </a:prstGeom>
          <a:ln>
            <a:noFill/>
          </a:ln>
          <a:effectLst>
            <a:softEdge rad="112500"/>
          </a:effec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79512" y="260648"/>
            <a:ext cx="8572560" cy="1143008"/>
          </a:xfrm>
        </p:spPr>
        <p:txBody>
          <a:bodyPr>
            <a:noAutofit/>
          </a:bodyPr>
          <a:lstStyle/>
          <a:p>
            <a:pPr algn="ctr" eaLnBrk="1" fontAlgn="auto" hangingPunct="1">
              <a:spcAft>
                <a:spcPts val="0"/>
              </a:spcAft>
              <a:defRPr/>
            </a:pPr>
            <a:r>
              <a:rPr lang="en-US" sz="2400" dirty="0">
                <a:solidFill>
                  <a:srgbClr val="FF0000"/>
                </a:solidFill>
              </a:rPr>
              <a:t>The capitals are: London in England , </a:t>
            </a:r>
            <a:r>
              <a:rPr lang="en-US" sz="2400" dirty="0">
                <a:solidFill>
                  <a:srgbClr val="FFFF00"/>
                </a:solidFill>
              </a:rPr>
              <a:t>Edinburgh in Scotland ,</a:t>
            </a:r>
            <a:r>
              <a:rPr lang="en-US" sz="2400" dirty="0">
                <a:solidFill>
                  <a:srgbClr val="FF0000"/>
                </a:solidFill>
              </a:rPr>
              <a:t> </a:t>
            </a:r>
            <a:r>
              <a:rPr lang="en-US" sz="2400" dirty="0">
                <a:solidFill>
                  <a:srgbClr val="7030A0"/>
                </a:solidFill>
              </a:rPr>
              <a:t>Cardiff in Wales</a:t>
            </a:r>
            <a:r>
              <a:rPr lang="en-US" sz="2400" dirty="0">
                <a:solidFill>
                  <a:srgbClr val="FF0000"/>
                </a:solidFill>
              </a:rPr>
              <a:t> and </a:t>
            </a:r>
            <a:r>
              <a:rPr lang="en-US" sz="2400" dirty="0">
                <a:solidFill>
                  <a:schemeClr val="accent4">
                    <a:lumMod val="75000"/>
                  </a:schemeClr>
                </a:solidFill>
              </a:rPr>
              <a:t>Belfast in Northern Ireland </a:t>
            </a:r>
            <a:r>
              <a:rPr lang="en-US" sz="2400" dirty="0">
                <a:solidFill>
                  <a:schemeClr val="tx1"/>
                </a:solidFill>
              </a:rPr>
              <a:t>. </a:t>
            </a:r>
            <a:br>
              <a:rPr lang="ru-RU" sz="2400" dirty="0">
                <a:solidFill>
                  <a:schemeClr val="tx1"/>
                </a:solidFill>
              </a:rPr>
            </a:br>
            <a:endParaRPr lang="ru-RU" sz="2400" dirty="0">
              <a:solidFill>
                <a:schemeClr val="tx1"/>
              </a:solidFill>
            </a:endParaRPr>
          </a:p>
        </p:txBody>
      </p:sp>
      <p:sp>
        <p:nvSpPr>
          <p:cNvPr id="3" name="Подзаголовок 2"/>
          <p:cNvSpPr>
            <a:spLocks noGrp="1"/>
          </p:cNvSpPr>
          <p:nvPr>
            <p:ph type="subTitle" idx="1"/>
          </p:nvPr>
        </p:nvSpPr>
        <p:spPr>
          <a:xfrm>
            <a:off x="6286500" y="1357313"/>
            <a:ext cx="2282825" cy="5000625"/>
          </a:xfrm>
        </p:spPr>
        <p:txBody>
          <a:bodyPr>
            <a:normAutofit/>
          </a:bodyPr>
          <a:lstStyle/>
          <a:p>
            <a:pPr marR="0" eaLnBrk="1" hangingPunct="1">
              <a:defRPr/>
            </a:pPr>
            <a:br>
              <a:rPr lang="ru-RU" sz="2400">
                <a:effectLst>
                  <a:outerShdw blurRad="38100" dist="38100" dir="2700000" algn="tl">
                    <a:srgbClr val="5A6378"/>
                  </a:outerShdw>
                </a:effectLst>
              </a:rPr>
            </a:br>
            <a:endParaRPr lang="ru-RU" sz="2400">
              <a:effectLst>
                <a:outerShdw blurRad="38100" dist="38100" dir="2700000" algn="tl">
                  <a:srgbClr val="5A6378"/>
                </a:outerShdw>
              </a:effectLst>
            </a:endParaRPr>
          </a:p>
        </p:txBody>
      </p:sp>
      <p:pic>
        <p:nvPicPr>
          <p:cNvPr id="27651" name="Рисунок 9" descr="лондон столица.jpg"/>
          <p:cNvPicPr>
            <a:picLocks noChangeAspect="1"/>
          </p:cNvPicPr>
          <p:nvPr/>
        </p:nvPicPr>
        <p:blipFill>
          <a:blip r:embed="rId2"/>
          <a:srcRect/>
          <a:stretch>
            <a:fillRect/>
          </a:stretch>
        </p:blipFill>
        <p:spPr bwMode="auto">
          <a:xfrm>
            <a:off x="539749" y="1052513"/>
            <a:ext cx="4150649" cy="280828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27652" name="Рисунок 10" descr="эдинбург.jpg"/>
          <p:cNvPicPr>
            <a:picLocks noChangeAspect="1"/>
          </p:cNvPicPr>
          <p:nvPr/>
        </p:nvPicPr>
        <p:blipFill>
          <a:blip r:embed="rId3"/>
          <a:srcRect/>
          <a:stretch>
            <a:fillRect/>
          </a:stretch>
        </p:blipFill>
        <p:spPr bwMode="auto">
          <a:xfrm>
            <a:off x="4666957" y="1170754"/>
            <a:ext cx="4298592" cy="312234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27653" name="Рисунок 11" descr="кардифф.jpg"/>
          <p:cNvPicPr>
            <a:picLocks noChangeAspect="1"/>
          </p:cNvPicPr>
          <p:nvPr/>
        </p:nvPicPr>
        <p:blipFill>
          <a:blip r:embed="rId4"/>
          <a:srcRect/>
          <a:stretch>
            <a:fillRect/>
          </a:stretch>
        </p:blipFill>
        <p:spPr bwMode="auto">
          <a:xfrm>
            <a:off x="459054" y="3845571"/>
            <a:ext cx="4119563" cy="282098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27654" name="Рисунок 14" descr="белфаст.jpg"/>
          <p:cNvPicPr>
            <a:picLocks noChangeAspect="1"/>
          </p:cNvPicPr>
          <p:nvPr/>
        </p:nvPicPr>
        <p:blipFill>
          <a:blip r:embed="rId5"/>
          <a:srcRect/>
          <a:stretch>
            <a:fillRect/>
          </a:stretch>
        </p:blipFill>
        <p:spPr bwMode="auto">
          <a:xfrm>
            <a:off x="4753297" y="3911011"/>
            <a:ext cx="4125912" cy="28321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1484784"/>
            <a:ext cx="8572560" cy="1143008"/>
          </a:xfrm>
        </p:spPr>
        <p:txBody>
          <a:bodyPr>
            <a:noAutofit/>
          </a:bodyPr>
          <a:lstStyle/>
          <a:p>
            <a:pPr algn="ctr" eaLnBrk="1" fontAlgn="auto" hangingPunct="1">
              <a:spcAft>
                <a:spcPts val="0"/>
              </a:spcAft>
              <a:defRPr/>
            </a:pPr>
            <a:r>
              <a:rPr lang="en-US" sz="2400" dirty="0">
                <a:solidFill>
                  <a:schemeClr val="accent4">
                    <a:lumMod val="50000"/>
                  </a:schemeClr>
                </a:solidFill>
              </a:rPr>
              <a:t>Every country has its own national emblem. </a:t>
            </a:r>
            <a:br>
              <a:rPr lang="ru-RU" sz="2400" dirty="0">
                <a:solidFill>
                  <a:schemeClr val="tx1"/>
                </a:solidFill>
              </a:rPr>
            </a:br>
            <a:r>
              <a:rPr lang="en-US" sz="2400" dirty="0">
                <a:solidFill>
                  <a:srgbClr val="C00000"/>
                </a:solidFill>
              </a:rPr>
              <a:t>The red rose is the national emblem of England</a:t>
            </a:r>
            <a:r>
              <a:rPr lang="ru-RU" sz="2400" dirty="0">
                <a:solidFill>
                  <a:srgbClr val="C00000"/>
                </a:solidFill>
              </a:rPr>
              <a:t>.</a:t>
            </a:r>
            <a:br>
              <a:rPr lang="ru-RU" sz="2400" dirty="0">
                <a:solidFill>
                  <a:srgbClr val="C00000"/>
                </a:solidFill>
              </a:rPr>
            </a:br>
            <a:r>
              <a:rPr lang="en-US" sz="2400" dirty="0">
                <a:solidFill>
                  <a:schemeClr val="tx1"/>
                </a:solidFill>
              </a:rPr>
              <a:t> </a:t>
            </a:r>
            <a:r>
              <a:rPr lang="en-US" sz="2400" dirty="0">
                <a:solidFill>
                  <a:srgbClr val="0070C0"/>
                </a:solidFill>
              </a:rPr>
              <a:t>The thistle is the national emblem of Scotland</a:t>
            </a:r>
            <a:r>
              <a:rPr lang="ru-RU" sz="2400" dirty="0">
                <a:solidFill>
                  <a:srgbClr val="0070C0"/>
                </a:solidFill>
              </a:rPr>
              <a:t>.</a:t>
            </a:r>
            <a:br>
              <a:rPr lang="ru-RU" sz="2400" dirty="0">
                <a:solidFill>
                  <a:srgbClr val="0070C0"/>
                </a:solidFill>
              </a:rPr>
            </a:br>
            <a:r>
              <a:rPr lang="en-US" sz="2400" dirty="0">
                <a:solidFill>
                  <a:srgbClr val="002060"/>
                </a:solidFill>
              </a:rPr>
              <a:t>The daffodils and the leek are the emblems of Wales</a:t>
            </a:r>
            <a:r>
              <a:rPr lang="ru-RU" sz="2400" dirty="0">
                <a:solidFill>
                  <a:srgbClr val="002060"/>
                </a:solidFill>
              </a:rPr>
              <a:t>.</a:t>
            </a:r>
            <a:r>
              <a:rPr lang="en-US" sz="2400" dirty="0">
                <a:solidFill>
                  <a:srgbClr val="002060"/>
                </a:solidFill>
              </a:rPr>
              <a:t> </a:t>
            </a:r>
            <a:br>
              <a:rPr lang="ru-RU" sz="2400" dirty="0">
                <a:solidFill>
                  <a:schemeClr val="tx1"/>
                </a:solidFill>
              </a:rPr>
            </a:br>
            <a:r>
              <a:rPr lang="en-US" sz="2400" dirty="0">
                <a:solidFill>
                  <a:schemeClr val="accent5">
                    <a:lumMod val="75000"/>
                  </a:schemeClr>
                </a:solidFill>
              </a:rPr>
              <a:t>The shamrock (a kind of clover) is the emblem of Ireland</a:t>
            </a:r>
            <a:r>
              <a:rPr lang="ru-RU" sz="2400" dirty="0">
                <a:solidFill>
                  <a:schemeClr val="accent5">
                    <a:lumMod val="75000"/>
                  </a:schemeClr>
                </a:solidFill>
              </a:rPr>
              <a:t>.</a:t>
            </a:r>
            <a:br>
              <a:rPr lang="ru-RU" sz="2400" dirty="0">
                <a:solidFill>
                  <a:schemeClr val="accent5">
                    <a:lumMod val="75000"/>
                  </a:schemeClr>
                </a:solidFill>
              </a:rPr>
            </a:br>
            <a:br>
              <a:rPr lang="ru-RU" sz="2400" dirty="0">
                <a:solidFill>
                  <a:schemeClr val="accent5">
                    <a:lumMod val="75000"/>
                  </a:schemeClr>
                </a:solidFill>
              </a:rPr>
            </a:br>
            <a:endParaRPr lang="ru-RU" sz="2400" dirty="0">
              <a:solidFill>
                <a:schemeClr val="accent5">
                  <a:lumMod val="75000"/>
                </a:schemeClr>
              </a:solidFill>
            </a:endParaRPr>
          </a:p>
        </p:txBody>
      </p:sp>
      <p:sp>
        <p:nvSpPr>
          <p:cNvPr id="3" name="Подзаголовок 2"/>
          <p:cNvSpPr>
            <a:spLocks noGrp="1"/>
          </p:cNvSpPr>
          <p:nvPr>
            <p:ph type="subTitle" idx="1"/>
          </p:nvPr>
        </p:nvSpPr>
        <p:spPr>
          <a:xfrm>
            <a:off x="6286500" y="1357313"/>
            <a:ext cx="2282825" cy="5000625"/>
          </a:xfrm>
        </p:spPr>
        <p:txBody>
          <a:bodyPr>
            <a:normAutofit/>
          </a:bodyPr>
          <a:lstStyle/>
          <a:p>
            <a:pPr marR="0" eaLnBrk="1" hangingPunct="1">
              <a:defRPr/>
            </a:pPr>
            <a:br>
              <a:rPr lang="ru-RU" sz="2400">
                <a:effectLst>
                  <a:outerShdw blurRad="38100" dist="38100" dir="2700000" algn="tl">
                    <a:srgbClr val="5A6378"/>
                  </a:outerShdw>
                </a:effectLst>
              </a:rPr>
            </a:br>
            <a:endParaRPr lang="ru-RU" sz="2400">
              <a:effectLst>
                <a:outerShdw blurRad="38100" dist="38100" dir="2700000" algn="tl">
                  <a:srgbClr val="5A6378"/>
                </a:outerShdw>
              </a:effectLst>
            </a:endParaRPr>
          </a:p>
        </p:txBody>
      </p:sp>
      <p:pic>
        <p:nvPicPr>
          <p:cNvPr id="28675" name="Рисунок 7" descr="эмб англии.png"/>
          <p:cNvPicPr>
            <a:picLocks noChangeAspect="1"/>
          </p:cNvPicPr>
          <p:nvPr/>
        </p:nvPicPr>
        <p:blipFill>
          <a:blip r:embed="rId2"/>
          <a:srcRect/>
          <a:stretch>
            <a:fillRect/>
          </a:stretch>
        </p:blipFill>
        <p:spPr bwMode="auto">
          <a:xfrm>
            <a:off x="2956562" y="1837531"/>
            <a:ext cx="3078792" cy="3125553"/>
          </a:xfrm>
          <a:prstGeom prst="rect">
            <a:avLst/>
          </a:prstGeom>
          <a:noFill/>
          <a:ln w="9525">
            <a:noFill/>
            <a:miter lim="800000"/>
            <a:headEnd/>
            <a:tailEnd/>
          </a:ln>
        </p:spPr>
      </p:pic>
      <p:pic>
        <p:nvPicPr>
          <p:cNvPr id="28676" name="Рисунок 8" descr="эмб шот2.png"/>
          <p:cNvPicPr>
            <a:picLocks noChangeAspect="1"/>
          </p:cNvPicPr>
          <p:nvPr/>
        </p:nvPicPr>
        <p:blipFill>
          <a:blip r:embed="rId3"/>
          <a:srcRect/>
          <a:stretch>
            <a:fillRect/>
          </a:stretch>
        </p:blipFill>
        <p:spPr bwMode="auto">
          <a:xfrm>
            <a:off x="251520" y="1989138"/>
            <a:ext cx="2539305" cy="2500312"/>
          </a:xfrm>
          <a:prstGeom prst="rect">
            <a:avLst/>
          </a:prstGeom>
          <a:ln>
            <a:noFill/>
          </a:ln>
          <a:effectLst>
            <a:softEdge rad="112500"/>
          </a:effectLst>
        </p:spPr>
      </p:pic>
      <p:pic>
        <p:nvPicPr>
          <p:cNvPr id="28677" name="Рисунок 12" descr="эмб уэльса.jpg"/>
          <p:cNvPicPr>
            <a:picLocks noChangeAspect="1"/>
          </p:cNvPicPr>
          <p:nvPr/>
        </p:nvPicPr>
        <p:blipFill>
          <a:blip r:embed="rId4"/>
          <a:srcRect/>
          <a:stretch>
            <a:fillRect/>
          </a:stretch>
        </p:blipFill>
        <p:spPr bwMode="auto">
          <a:xfrm>
            <a:off x="1187624" y="4293097"/>
            <a:ext cx="3040908" cy="2300450"/>
          </a:xfrm>
          <a:prstGeom prst="rect">
            <a:avLst/>
          </a:prstGeom>
          <a:ln>
            <a:noFill/>
          </a:ln>
          <a:effectLst>
            <a:softEdge rad="112500"/>
          </a:effectLst>
        </p:spPr>
      </p:pic>
      <p:pic>
        <p:nvPicPr>
          <p:cNvPr id="28678" name="Рисунок 13" descr="эмб уэл2.jpg"/>
          <p:cNvPicPr>
            <a:picLocks noChangeAspect="1"/>
          </p:cNvPicPr>
          <p:nvPr/>
        </p:nvPicPr>
        <p:blipFill>
          <a:blip r:embed="rId5"/>
          <a:srcRect/>
          <a:stretch>
            <a:fillRect/>
          </a:stretch>
        </p:blipFill>
        <p:spPr bwMode="auto">
          <a:xfrm>
            <a:off x="4713563" y="4469646"/>
            <a:ext cx="3145974" cy="2323969"/>
          </a:xfrm>
          <a:prstGeom prst="rect">
            <a:avLst/>
          </a:prstGeom>
          <a:ln>
            <a:noFill/>
          </a:ln>
          <a:effectLst>
            <a:softEdge rad="112500"/>
          </a:effectLst>
        </p:spPr>
      </p:pic>
      <p:pic>
        <p:nvPicPr>
          <p:cNvPr id="28679" name="Рисунок 15" descr="эмб ирландии.jpg"/>
          <p:cNvPicPr>
            <a:picLocks noChangeAspect="1"/>
          </p:cNvPicPr>
          <p:nvPr/>
        </p:nvPicPr>
        <p:blipFill>
          <a:blip r:embed="rId6"/>
          <a:srcRect/>
          <a:stretch>
            <a:fillRect/>
          </a:stretch>
        </p:blipFill>
        <p:spPr bwMode="auto">
          <a:xfrm>
            <a:off x="6120764" y="1964572"/>
            <a:ext cx="2699708" cy="2998512"/>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8675"/>
                                        </p:tgtEl>
                                        <p:attrNameLst>
                                          <p:attrName>style.visibility</p:attrName>
                                        </p:attrNameLst>
                                      </p:cBhvr>
                                      <p:to>
                                        <p:strVal val="visible"/>
                                      </p:to>
                                    </p:set>
                                    <p:anim calcmode="lin" valueType="num">
                                      <p:cBhvr additive="base">
                                        <p:cTn id="12" dur="500" fill="hold"/>
                                        <p:tgtEl>
                                          <p:spTgt spid="28675"/>
                                        </p:tgtEl>
                                        <p:attrNameLst>
                                          <p:attrName>ppt_x</p:attrName>
                                        </p:attrNameLst>
                                      </p:cBhvr>
                                      <p:tavLst>
                                        <p:tav tm="0">
                                          <p:val>
                                            <p:strVal val="#ppt_x"/>
                                          </p:val>
                                        </p:tav>
                                        <p:tav tm="100000">
                                          <p:val>
                                            <p:strVal val="#ppt_x"/>
                                          </p:val>
                                        </p:tav>
                                      </p:tavLst>
                                    </p:anim>
                                    <p:anim calcmode="lin" valueType="num">
                                      <p:cBhvr additive="base">
                                        <p:cTn id="13" dur="500" fill="hold"/>
                                        <p:tgtEl>
                                          <p:spTgt spid="2867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8676"/>
                                        </p:tgtEl>
                                        <p:attrNameLst>
                                          <p:attrName>style.visibility</p:attrName>
                                        </p:attrNameLst>
                                      </p:cBhvr>
                                      <p:to>
                                        <p:strVal val="visible"/>
                                      </p:to>
                                    </p:set>
                                    <p:anim calcmode="lin" valueType="num">
                                      <p:cBhvr additive="base">
                                        <p:cTn id="18" dur="500" fill="hold"/>
                                        <p:tgtEl>
                                          <p:spTgt spid="28676"/>
                                        </p:tgtEl>
                                        <p:attrNameLst>
                                          <p:attrName>ppt_x</p:attrName>
                                        </p:attrNameLst>
                                      </p:cBhvr>
                                      <p:tavLst>
                                        <p:tav tm="0">
                                          <p:val>
                                            <p:strVal val="#ppt_x"/>
                                          </p:val>
                                        </p:tav>
                                        <p:tav tm="100000">
                                          <p:val>
                                            <p:strVal val="#ppt_x"/>
                                          </p:val>
                                        </p:tav>
                                      </p:tavLst>
                                    </p:anim>
                                    <p:anim calcmode="lin" valueType="num">
                                      <p:cBhvr additive="base">
                                        <p:cTn id="19" dur="500" fill="hold"/>
                                        <p:tgtEl>
                                          <p:spTgt spid="2867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28677"/>
                                        </p:tgtEl>
                                        <p:attrNameLst>
                                          <p:attrName>style.visibility</p:attrName>
                                        </p:attrNameLst>
                                      </p:cBhvr>
                                      <p:to>
                                        <p:strVal val="visible"/>
                                      </p:to>
                                    </p:set>
                                    <p:anim calcmode="lin" valueType="num">
                                      <p:cBhvr additive="base">
                                        <p:cTn id="24" dur="500" fill="hold"/>
                                        <p:tgtEl>
                                          <p:spTgt spid="28677"/>
                                        </p:tgtEl>
                                        <p:attrNameLst>
                                          <p:attrName>ppt_x</p:attrName>
                                        </p:attrNameLst>
                                      </p:cBhvr>
                                      <p:tavLst>
                                        <p:tav tm="0">
                                          <p:val>
                                            <p:strVal val="#ppt_x"/>
                                          </p:val>
                                        </p:tav>
                                        <p:tav tm="100000">
                                          <p:val>
                                            <p:strVal val="#ppt_x"/>
                                          </p:val>
                                        </p:tav>
                                      </p:tavLst>
                                    </p:anim>
                                    <p:anim calcmode="lin" valueType="num">
                                      <p:cBhvr additive="base">
                                        <p:cTn id="25" dur="500" fill="hold"/>
                                        <p:tgtEl>
                                          <p:spTgt spid="28677"/>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28679"/>
                                        </p:tgtEl>
                                        <p:attrNameLst>
                                          <p:attrName>style.visibility</p:attrName>
                                        </p:attrNameLst>
                                      </p:cBhvr>
                                      <p:to>
                                        <p:strVal val="visible"/>
                                      </p:to>
                                    </p:set>
                                    <p:anim calcmode="lin" valueType="num">
                                      <p:cBhvr additive="base">
                                        <p:cTn id="30" dur="500" fill="hold"/>
                                        <p:tgtEl>
                                          <p:spTgt spid="28679"/>
                                        </p:tgtEl>
                                        <p:attrNameLst>
                                          <p:attrName>ppt_x</p:attrName>
                                        </p:attrNameLst>
                                      </p:cBhvr>
                                      <p:tavLst>
                                        <p:tav tm="0">
                                          <p:val>
                                            <p:strVal val="#ppt_x"/>
                                          </p:val>
                                        </p:tav>
                                        <p:tav tm="100000">
                                          <p:val>
                                            <p:strVal val="#ppt_x"/>
                                          </p:val>
                                        </p:tav>
                                      </p:tavLst>
                                    </p:anim>
                                    <p:anim calcmode="lin" valueType="num">
                                      <p:cBhvr additive="base">
                                        <p:cTn id="31" dur="500" fill="hold"/>
                                        <p:tgtEl>
                                          <p:spTgt spid="28679"/>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28678"/>
                                        </p:tgtEl>
                                        <p:attrNameLst>
                                          <p:attrName>style.visibility</p:attrName>
                                        </p:attrNameLst>
                                      </p:cBhvr>
                                      <p:to>
                                        <p:strVal val="visible"/>
                                      </p:to>
                                    </p:set>
                                    <p:anim calcmode="lin" valueType="num">
                                      <p:cBhvr additive="base">
                                        <p:cTn id="36" dur="500" fill="hold"/>
                                        <p:tgtEl>
                                          <p:spTgt spid="28678"/>
                                        </p:tgtEl>
                                        <p:attrNameLst>
                                          <p:attrName>ppt_x</p:attrName>
                                        </p:attrNameLst>
                                      </p:cBhvr>
                                      <p:tavLst>
                                        <p:tav tm="0">
                                          <p:val>
                                            <p:strVal val="#ppt_x"/>
                                          </p:val>
                                        </p:tav>
                                        <p:tav tm="100000">
                                          <p:val>
                                            <p:strVal val="#ppt_x"/>
                                          </p:val>
                                        </p:tav>
                                      </p:tavLst>
                                    </p:anim>
                                    <p:anim calcmode="lin" valueType="num">
                                      <p:cBhvr additive="base">
                                        <p:cTn id="37" dur="500" fill="hold"/>
                                        <p:tgtEl>
                                          <p:spTgt spid="2867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fs00.infourok.ru/images/doc/222/18341/1/img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4275898"/>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23528" y="260648"/>
            <a:ext cx="8572560" cy="1935096"/>
          </a:xfrm>
        </p:spPr>
        <p:txBody>
          <a:bodyPr>
            <a:noAutofit/>
          </a:bodyPr>
          <a:lstStyle/>
          <a:p>
            <a:pPr algn="ctr" eaLnBrk="1" fontAlgn="auto" hangingPunct="1">
              <a:spcAft>
                <a:spcPts val="0"/>
              </a:spcAft>
              <a:defRPr/>
            </a:pPr>
            <a:r>
              <a:rPr lang="en-US" sz="2800" dirty="0">
                <a:solidFill>
                  <a:srgbClr val="0070C0"/>
                </a:solidFill>
              </a:rPr>
              <a:t>The population of the UK is over 58 </a:t>
            </a:r>
            <a:r>
              <a:rPr lang="en-US" sz="2800" dirty="0" err="1">
                <a:solidFill>
                  <a:srgbClr val="0070C0"/>
                </a:solidFill>
              </a:rPr>
              <a:t>mln</a:t>
            </a:r>
            <a:r>
              <a:rPr lang="en-US" sz="2800" dirty="0">
                <a:solidFill>
                  <a:srgbClr val="0070C0"/>
                </a:solidFill>
              </a:rPr>
              <a:t> people. The UK is inhabited by the English, the Scots, the Welsh and the Irish who constitute the British nation. </a:t>
            </a:r>
            <a:br>
              <a:rPr lang="ru-RU" sz="2800" dirty="0">
                <a:solidFill>
                  <a:srgbClr val="0070C0"/>
                </a:solidFill>
              </a:rPr>
            </a:br>
            <a:br>
              <a:rPr lang="ru-RU" sz="2400" dirty="0">
                <a:solidFill>
                  <a:schemeClr val="tx1"/>
                </a:solidFill>
              </a:rPr>
            </a:br>
            <a:endParaRPr lang="ru-RU" sz="2400" dirty="0">
              <a:solidFill>
                <a:schemeClr val="tx1"/>
              </a:solidFill>
            </a:endParaRPr>
          </a:p>
        </p:txBody>
      </p:sp>
      <p:sp>
        <p:nvSpPr>
          <p:cNvPr id="3" name="Подзаголовок 2"/>
          <p:cNvSpPr>
            <a:spLocks noGrp="1"/>
          </p:cNvSpPr>
          <p:nvPr>
            <p:ph type="subTitle" idx="1"/>
          </p:nvPr>
        </p:nvSpPr>
        <p:spPr>
          <a:xfrm>
            <a:off x="3563938" y="593725"/>
            <a:ext cx="2282825" cy="6264275"/>
          </a:xfrm>
        </p:spPr>
        <p:txBody>
          <a:bodyPr>
            <a:normAutofit/>
          </a:bodyPr>
          <a:lstStyle/>
          <a:p>
            <a:pPr marR="0" algn="ctr" eaLnBrk="1" hangingPunct="1">
              <a:defRPr/>
            </a:pPr>
            <a:br>
              <a:rPr lang="ru-RU" sz="2400">
                <a:effectLst>
                  <a:outerShdw blurRad="38100" dist="38100" dir="2700000" algn="tl">
                    <a:srgbClr val="5A6378"/>
                  </a:outerShdw>
                </a:effectLst>
              </a:rPr>
            </a:br>
            <a:br>
              <a:rPr lang="en-US" sz="2000"/>
            </a:br>
            <a:endParaRPr lang="ru-RU" sz="2000" b="1"/>
          </a:p>
          <a:p>
            <a:pPr marR="0" algn="ctr" eaLnBrk="1" hangingPunct="1">
              <a:defRPr/>
            </a:pPr>
            <a:endParaRPr lang="ru-RU" sz="2400">
              <a:effectLst>
                <a:outerShdw blurRad="38100" dist="38100" dir="2700000" algn="tl">
                  <a:srgbClr val="5A6378"/>
                </a:outerShdw>
              </a:effectLst>
            </a:endParaRPr>
          </a:p>
        </p:txBody>
      </p:sp>
      <p:pic>
        <p:nvPicPr>
          <p:cNvPr id="30723" name="Рисунок 6" descr="ирландцы.jpg"/>
          <p:cNvPicPr>
            <a:picLocks noChangeAspect="1"/>
          </p:cNvPicPr>
          <p:nvPr/>
        </p:nvPicPr>
        <p:blipFill>
          <a:blip r:embed="rId2"/>
          <a:srcRect/>
          <a:stretch>
            <a:fillRect/>
          </a:stretch>
        </p:blipFill>
        <p:spPr bwMode="auto">
          <a:xfrm rot="21087908">
            <a:off x="4716463" y="4076700"/>
            <a:ext cx="4065500" cy="27813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0724" name="Рисунок 7" descr="уэльсцы.jpg"/>
          <p:cNvPicPr>
            <a:picLocks noChangeAspect="1"/>
          </p:cNvPicPr>
          <p:nvPr/>
        </p:nvPicPr>
        <p:blipFill>
          <a:blip r:embed="rId3"/>
          <a:srcRect/>
          <a:stretch>
            <a:fillRect/>
          </a:stretch>
        </p:blipFill>
        <p:spPr bwMode="auto">
          <a:xfrm rot="699720">
            <a:off x="323528" y="4000500"/>
            <a:ext cx="4176464" cy="28575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0725" name="Рисунок 8" descr="шотландцы.jpg"/>
          <p:cNvPicPr>
            <a:picLocks noChangeAspect="1"/>
          </p:cNvPicPr>
          <p:nvPr/>
        </p:nvPicPr>
        <p:blipFill>
          <a:blip r:embed="rId4"/>
          <a:srcRect/>
          <a:stretch>
            <a:fillRect/>
          </a:stretch>
        </p:blipFill>
        <p:spPr bwMode="auto">
          <a:xfrm rot="722015">
            <a:off x="4687515" y="1463487"/>
            <a:ext cx="4370711" cy="295222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0726" name="Рисунок 9" descr="англичане.jpg"/>
          <p:cNvPicPr>
            <a:picLocks noChangeAspect="1"/>
          </p:cNvPicPr>
          <p:nvPr/>
        </p:nvPicPr>
        <p:blipFill>
          <a:blip r:embed="rId5"/>
          <a:srcRect/>
          <a:stretch>
            <a:fillRect/>
          </a:stretch>
        </p:blipFill>
        <p:spPr bwMode="auto">
          <a:xfrm rot="21285661">
            <a:off x="220625" y="1522593"/>
            <a:ext cx="4279367" cy="309624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23528" y="0"/>
            <a:ext cx="8572560" cy="2627792"/>
          </a:xfrm>
        </p:spPr>
        <p:txBody>
          <a:bodyPr>
            <a:noAutofit/>
          </a:bodyPr>
          <a:lstStyle/>
          <a:p>
            <a:pPr algn="ctr" eaLnBrk="1" fontAlgn="auto" hangingPunct="1">
              <a:spcAft>
                <a:spcPts val="0"/>
              </a:spcAft>
              <a:defRPr/>
            </a:pPr>
            <a:r>
              <a:rPr lang="en-US" sz="2400" dirty="0">
                <a:solidFill>
                  <a:srgbClr val="002060"/>
                </a:solidFill>
              </a:rPr>
              <a:t>The UK is constitutional monarchy. In law, </a:t>
            </a:r>
            <a:r>
              <a:rPr lang="en-US" sz="2400" dirty="0">
                <a:solidFill>
                  <a:srgbClr val="FFFF00"/>
                </a:solidFill>
              </a:rPr>
              <a:t>the Head of State is the Queen</a:t>
            </a:r>
            <a:r>
              <a:rPr lang="en-US" sz="2400" dirty="0">
                <a:solidFill>
                  <a:srgbClr val="002060"/>
                </a:solidFill>
              </a:rPr>
              <a:t>, but in practice, she does not rule. The country is ruled by the elected government with the Prime Minister . </a:t>
            </a:r>
            <a:r>
              <a:rPr lang="en-US" sz="2400" dirty="0">
                <a:solidFill>
                  <a:srgbClr val="92D050"/>
                </a:solidFill>
              </a:rPr>
              <a:t>The British Parliament consists of two chambers: the House of Lords and the House of Commons. </a:t>
            </a:r>
            <a:br>
              <a:rPr lang="ru-RU" sz="2400" dirty="0">
                <a:solidFill>
                  <a:srgbClr val="92D050"/>
                </a:solidFill>
              </a:rPr>
            </a:br>
            <a:br>
              <a:rPr lang="ru-RU" sz="2400" dirty="0">
                <a:solidFill>
                  <a:schemeClr val="tx1"/>
                </a:solidFill>
              </a:rPr>
            </a:br>
            <a:endParaRPr lang="ru-RU" sz="2400" dirty="0">
              <a:solidFill>
                <a:schemeClr val="tx1"/>
              </a:solidFill>
            </a:endParaRPr>
          </a:p>
        </p:txBody>
      </p:sp>
      <p:sp>
        <p:nvSpPr>
          <p:cNvPr id="3" name="Подзаголовок 2"/>
          <p:cNvSpPr>
            <a:spLocks noGrp="1"/>
          </p:cNvSpPr>
          <p:nvPr>
            <p:ph type="subTitle" idx="1"/>
          </p:nvPr>
        </p:nvSpPr>
        <p:spPr>
          <a:xfrm>
            <a:off x="3563938" y="593725"/>
            <a:ext cx="2282825" cy="6264275"/>
          </a:xfrm>
        </p:spPr>
        <p:txBody>
          <a:bodyPr>
            <a:normAutofit/>
          </a:bodyPr>
          <a:lstStyle/>
          <a:p>
            <a:pPr marR="0" algn="ctr" eaLnBrk="1" hangingPunct="1">
              <a:defRPr/>
            </a:pPr>
            <a:br>
              <a:rPr lang="ru-RU" sz="2400">
                <a:effectLst>
                  <a:outerShdw blurRad="38100" dist="38100" dir="2700000" algn="tl">
                    <a:srgbClr val="5A6378"/>
                  </a:outerShdw>
                </a:effectLst>
              </a:rPr>
            </a:br>
            <a:br>
              <a:rPr lang="en-US" sz="2000"/>
            </a:br>
            <a:endParaRPr lang="ru-RU" sz="2000" b="1"/>
          </a:p>
          <a:p>
            <a:pPr marR="0" algn="ctr" eaLnBrk="1" hangingPunct="1">
              <a:defRPr/>
            </a:pPr>
            <a:endParaRPr lang="ru-RU" sz="2400">
              <a:effectLst>
                <a:outerShdw blurRad="38100" dist="38100" dir="2700000" algn="tl">
                  <a:srgbClr val="5A6378"/>
                </a:outerShdw>
              </a:effectLst>
            </a:endParaRPr>
          </a:p>
        </p:txBody>
      </p:sp>
      <p:pic>
        <p:nvPicPr>
          <p:cNvPr id="31747" name="Рисунок 3" descr="королева.jpg"/>
          <p:cNvPicPr>
            <a:picLocks noChangeAspect="1"/>
          </p:cNvPicPr>
          <p:nvPr/>
        </p:nvPicPr>
        <p:blipFill>
          <a:blip r:embed="rId2"/>
          <a:srcRect/>
          <a:stretch>
            <a:fillRect/>
          </a:stretch>
        </p:blipFill>
        <p:spPr bwMode="auto">
          <a:xfrm>
            <a:off x="3041823" y="2003371"/>
            <a:ext cx="3071812" cy="2505749"/>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31748" name="Рисунок 4" descr="монархия.jpg"/>
          <p:cNvPicPr>
            <a:picLocks noChangeAspect="1"/>
          </p:cNvPicPr>
          <p:nvPr/>
        </p:nvPicPr>
        <p:blipFill>
          <a:blip r:embed="rId3"/>
          <a:srcRect/>
          <a:stretch>
            <a:fillRect/>
          </a:stretch>
        </p:blipFill>
        <p:spPr bwMode="auto">
          <a:xfrm>
            <a:off x="88271" y="1600718"/>
            <a:ext cx="2930525" cy="22691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31749" name="Рисунок 5" descr="парламент.jpg"/>
          <p:cNvPicPr>
            <a:picLocks noChangeAspect="1"/>
          </p:cNvPicPr>
          <p:nvPr/>
        </p:nvPicPr>
        <p:blipFill>
          <a:blip r:embed="rId4"/>
          <a:srcRect/>
          <a:stretch>
            <a:fillRect/>
          </a:stretch>
        </p:blipFill>
        <p:spPr bwMode="auto">
          <a:xfrm>
            <a:off x="514613" y="4257360"/>
            <a:ext cx="3238500" cy="2428875"/>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31750" name="Рисунок 6" descr="парлам2.gif"/>
          <p:cNvPicPr>
            <a:picLocks noChangeAspect="1"/>
          </p:cNvPicPr>
          <p:nvPr/>
        </p:nvPicPr>
        <p:blipFill>
          <a:blip r:embed="rId5"/>
          <a:srcRect/>
          <a:stretch>
            <a:fillRect/>
          </a:stretch>
        </p:blipFill>
        <p:spPr bwMode="auto">
          <a:xfrm>
            <a:off x="5292080" y="4237852"/>
            <a:ext cx="3240360" cy="251238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31751" name="Рисунок 7" descr="парлам3.jpg"/>
          <p:cNvPicPr>
            <a:picLocks noChangeAspect="1"/>
          </p:cNvPicPr>
          <p:nvPr/>
        </p:nvPicPr>
        <p:blipFill>
          <a:blip r:embed="rId6"/>
          <a:srcRect/>
          <a:stretch>
            <a:fillRect/>
          </a:stretch>
        </p:blipFill>
        <p:spPr bwMode="auto">
          <a:xfrm>
            <a:off x="6286500" y="1591948"/>
            <a:ext cx="2714625" cy="227787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42910" y="188640"/>
            <a:ext cx="7851648" cy="1728192"/>
          </a:xfrm>
        </p:spPr>
        <p:txBody>
          <a:bodyPr>
            <a:normAutofit fontScale="90000"/>
          </a:bodyPr>
          <a:lstStyle/>
          <a:p>
            <a:pPr algn="ctr" eaLnBrk="1" fontAlgn="auto" hangingPunct="1">
              <a:spcAft>
                <a:spcPts val="0"/>
              </a:spcAft>
              <a:defRPr/>
            </a:pPr>
            <a:br>
              <a:rPr lang="ru-RU" dirty="0">
                <a:solidFill>
                  <a:srgbClr val="002060"/>
                </a:solidFill>
              </a:rPr>
            </a:br>
            <a:r>
              <a:rPr lang="en-US" sz="3100" dirty="0">
                <a:solidFill>
                  <a:schemeClr val="accent3">
                    <a:lumMod val="50000"/>
                  </a:schemeClr>
                </a:solidFill>
              </a:rPr>
              <a:t>The United Kingdom of Great Britain and Northern Irelands is situated on the British Isles</a:t>
            </a:r>
            <a:r>
              <a:rPr lang="ru-RU" sz="3100" dirty="0">
                <a:solidFill>
                  <a:schemeClr val="accent3">
                    <a:lumMod val="50000"/>
                  </a:schemeClr>
                </a:solidFill>
              </a:rPr>
              <a:t>.</a:t>
            </a:r>
            <a:r>
              <a:rPr lang="en-US" sz="3100" dirty="0">
                <a:solidFill>
                  <a:schemeClr val="accent3">
                    <a:lumMod val="50000"/>
                  </a:schemeClr>
                </a:solidFill>
              </a:rPr>
              <a:t> </a:t>
            </a:r>
            <a:br>
              <a:rPr lang="ru-RU" sz="6000" dirty="0">
                <a:solidFill>
                  <a:schemeClr val="accent3">
                    <a:lumMod val="50000"/>
                  </a:schemeClr>
                </a:solidFill>
              </a:rPr>
            </a:br>
            <a:endParaRPr lang="ru-RU" dirty="0">
              <a:solidFill>
                <a:schemeClr val="accent3">
                  <a:lumMod val="50000"/>
                </a:schemeClr>
              </a:solidFill>
            </a:endParaRPr>
          </a:p>
        </p:txBody>
      </p:sp>
      <p:sp>
        <p:nvSpPr>
          <p:cNvPr id="3" name="Подзаголовок 2"/>
          <p:cNvSpPr>
            <a:spLocks noGrp="1"/>
          </p:cNvSpPr>
          <p:nvPr>
            <p:ph type="subTitle" idx="1"/>
          </p:nvPr>
        </p:nvSpPr>
        <p:spPr>
          <a:xfrm>
            <a:off x="5986509" y="1785938"/>
            <a:ext cx="2977979" cy="3929062"/>
          </a:xfrm>
        </p:spPr>
        <p:txBody>
          <a:bodyPr>
            <a:normAutofit/>
          </a:bodyPr>
          <a:lstStyle/>
          <a:p>
            <a:pPr marR="0" eaLnBrk="1" hangingPunct="1">
              <a:lnSpc>
                <a:spcPct val="80000"/>
              </a:lnSpc>
              <a:defRPr/>
            </a:pPr>
            <a:r>
              <a:rPr lang="en-US" sz="2200" b="1" dirty="0">
                <a:solidFill>
                  <a:srgbClr val="002060"/>
                </a:solidFill>
                <a:effectLst>
                  <a:outerShdw blurRad="38100" dist="38100" dir="2700000" algn="tl">
                    <a:srgbClr val="5A6378"/>
                  </a:outerShdw>
                </a:effectLst>
                <a:latin typeface="Book Antiqua" panose="02040602050305030304" pitchFamily="18" charset="0"/>
              </a:rPr>
              <a:t>The British Isles consists of two large islands,</a:t>
            </a:r>
            <a:r>
              <a:rPr lang="en-US" sz="2200" b="1" dirty="0">
                <a:effectLst>
                  <a:outerShdw blurRad="38100" dist="38100" dir="2700000" algn="tl">
                    <a:srgbClr val="5A6378"/>
                  </a:outerShdw>
                </a:effectLst>
                <a:latin typeface="Book Antiqua" panose="02040602050305030304" pitchFamily="18" charset="0"/>
              </a:rPr>
              <a:t> </a:t>
            </a:r>
            <a:r>
              <a:rPr lang="en-US" sz="2200" b="1" dirty="0">
                <a:solidFill>
                  <a:srgbClr val="002060"/>
                </a:solidFill>
                <a:effectLst>
                  <a:outerShdw blurRad="38100" dist="38100" dir="2700000" algn="tl">
                    <a:srgbClr val="5A6378"/>
                  </a:outerShdw>
                </a:effectLst>
                <a:latin typeface="Book Antiqua" panose="02040602050305030304" pitchFamily="18" charset="0"/>
              </a:rPr>
              <a:t>Great Britain and Ireland, and about five thousand small islands. </a:t>
            </a:r>
            <a:endParaRPr lang="ru-RU" sz="2200" b="1" dirty="0">
              <a:solidFill>
                <a:srgbClr val="002060"/>
              </a:solidFill>
              <a:effectLst>
                <a:outerShdw blurRad="38100" dist="38100" dir="2700000" algn="tl">
                  <a:srgbClr val="5A6378"/>
                </a:outerShdw>
              </a:effectLst>
              <a:latin typeface="Book Antiqua" panose="02040602050305030304" pitchFamily="18" charset="0"/>
            </a:endParaRPr>
          </a:p>
          <a:p>
            <a:pPr marR="0" eaLnBrk="1" hangingPunct="1">
              <a:lnSpc>
                <a:spcPct val="80000"/>
              </a:lnSpc>
              <a:defRPr/>
            </a:pPr>
            <a:endParaRPr lang="ru-RU" sz="2200" b="1" dirty="0">
              <a:effectLst>
                <a:outerShdw blurRad="38100" dist="38100" dir="2700000" algn="tl">
                  <a:srgbClr val="5A6378"/>
                </a:outerShdw>
              </a:effectLst>
              <a:latin typeface="Book Antiqua" panose="02040602050305030304" pitchFamily="18" charset="0"/>
            </a:endParaRPr>
          </a:p>
          <a:p>
            <a:pPr marR="0" eaLnBrk="1" hangingPunct="1">
              <a:lnSpc>
                <a:spcPct val="80000"/>
              </a:lnSpc>
              <a:defRPr/>
            </a:pPr>
            <a:r>
              <a:rPr lang="ru-RU" sz="2200" b="1" dirty="0" err="1">
                <a:solidFill>
                  <a:srgbClr val="002060"/>
                </a:solidFill>
                <a:effectLst>
                  <a:outerShdw blurRad="38100" dist="38100" dir="2700000" algn="tl">
                    <a:srgbClr val="5A6378"/>
                  </a:outerShdw>
                </a:effectLst>
                <a:latin typeface="Book Antiqua" panose="02040602050305030304" pitchFamily="18" charset="0"/>
              </a:rPr>
              <a:t>Their</a:t>
            </a:r>
            <a:r>
              <a:rPr lang="ru-RU" sz="2200" b="1" dirty="0">
                <a:solidFill>
                  <a:srgbClr val="002060"/>
                </a:solidFill>
                <a:effectLst>
                  <a:outerShdw blurRad="38100" dist="38100" dir="2700000" algn="tl">
                    <a:srgbClr val="5A6378"/>
                  </a:outerShdw>
                </a:effectLst>
                <a:latin typeface="Book Antiqua" panose="02040602050305030304" pitchFamily="18" charset="0"/>
              </a:rPr>
              <a:t> </a:t>
            </a:r>
            <a:r>
              <a:rPr lang="ru-RU" sz="2200" b="1" dirty="0" err="1">
                <a:solidFill>
                  <a:srgbClr val="002060"/>
                </a:solidFill>
                <a:effectLst>
                  <a:outerShdw blurRad="38100" dist="38100" dir="2700000" algn="tl">
                    <a:srgbClr val="5A6378"/>
                  </a:outerShdw>
                </a:effectLst>
                <a:latin typeface="Book Antiqua" panose="02040602050305030304" pitchFamily="18" charset="0"/>
              </a:rPr>
              <a:t>total</a:t>
            </a:r>
            <a:r>
              <a:rPr lang="ru-RU" sz="2200" b="1" dirty="0">
                <a:solidFill>
                  <a:srgbClr val="002060"/>
                </a:solidFill>
                <a:effectLst>
                  <a:outerShdw blurRad="38100" dist="38100" dir="2700000" algn="tl">
                    <a:srgbClr val="5A6378"/>
                  </a:outerShdw>
                </a:effectLst>
                <a:latin typeface="Book Antiqua" panose="02040602050305030304" pitchFamily="18" charset="0"/>
              </a:rPr>
              <a:t> </a:t>
            </a:r>
            <a:r>
              <a:rPr lang="ru-RU" sz="2200" b="1" dirty="0" err="1">
                <a:solidFill>
                  <a:srgbClr val="002060"/>
                </a:solidFill>
                <a:effectLst>
                  <a:outerShdw blurRad="38100" dist="38100" dir="2700000" algn="tl">
                    <a:srgbClr val="5A6378"/>
                  </a:outerShdw>
                </a:effectLst>
                <a:latin typeface="Book Antiqua" panose="02040602050305030304" pitchFamily="18" charset="0"/>
              </a:rPr>
              <a:t>area</a:t>
            </a:r>
            <a:r>
              <a:rPr lang="ru-RU" sz="2200" b="1" dirty="0">
                <a:solidFill>
                  <a:srgbClr val="002060"/>
                </a:solidFill>
                <a:effectLst>
                  <a:outerShdw blurRad="38100" dist="38100" dir="2700000" algn="tl">
                    <a:srgbClr val="5A6378"/>
                  </a:outerShdw>
                </a:effectLst>
                <a:latin typeface="Book Antiqua" panose="02040602050305030304" pitchFamily="18" charset="0"/>
              </a:rPr>
              <a:t> </a:t>
            </a:r>
            <a:r>
              <a:rPr lang="ru-RU" sz="2200" b="1" dirty="0" err="1">
                <a:solidFill>
                  <a:srgbClr val="002060"/>
                </a:solidFill>
                <a:effectLst>
                  <a:outerShdw blurRad="38100" dist="38100" dir="2700000" algn="tl">
                    <a:srgbClr val="5A6378"/>
                  </a:outerShdw>
                </a:effectLst>
                <a:latin typeface="Book Antiqua" panose="02040602050305030304" pitchFamily="18" charset="0"/>
              </a:rPr>
              <a:t>is</a:t>
            </a:r>
            <a:r>
              <a:rPr lang="ru-RU" sz="2200" b="1" dirty="0">
                <a:solidFill>
                  <a:srgbClr val="002060"/>
                </a:solidFill>
                <a:effectLst>
                  <a:outerShdw blurRad="38100" dist="38100" dir="2700000" algn="tl">
                    <a:srgbClr val="5A6378"/>
                  </a:outerShdw>
                </a:effectLst>
                <a:latin typeface="Book Antiqua" panose="02040602050305030304" pitchFamily="18" charset="0"/>
              </a:rPr>
              <a:t> </a:t>
            </a:r>
            <a:r>
              <a:rPr lang="ru-RU" sz="2200" b="1" dirty="0" err="1">
                <a:solidFill>
                  <a:srgbClr val="002060"/>
                </a:solidFill>
                <a:effectLst>
                  <a:outerShdw blurRad="38100" dist="38100" dir="2700000" algn="tl">
                    <a:srgbClr val="5A6378"/>
                  </a:outerShdw>
                </a:effectLst>
                <a:latin typeface="Book Antiqua" panose="02040602050305030304" pitchFamily="18" charset="0"/>
              </a:rPr>
              <a:t>over</a:t>
            </a:r>
            <a:r>
              <a:rPr lang="ru-RU" sz="2200" b="1" dirty="0">
                <a:solidFill>
                  <a:srgbClr val="002060"/>
                </a:solidFill>
                <a:effectLst>
                  <a:outerShdw blurRad="38100" dist="38100" dir="2700000" algn="tl">
                    <a:srgbClr val="5A6378"/>
                  </a:outerShdw>
                </a:effectLst>
                <a:latin typeface="Book Antiqua" panose="02040602050305030304" pitchFamily="18" charset="0"/>
              </a:rPr>
              <a:t> 244,000 </a:t>
            </a:r>
            <a:r>
              <a:rPr lang="ru-RU" sz="2200" b="1" dirty="0" err="1">
                <a:solidFill>
                  <a:srgbClr val="002060"/>
                </a:solidFill>
                <a:effectLst>
                  <a:outerShdw blurRad="38100" dist="38100" dir="2700000" algn="tl">
                    <a:srgbClr val="5A6378"/>
                  </a:outerShdw>
                </a:effectLst>
                <a:latin typeface="Book Antiqua" panose="02040602050305030304" pitchFamily="18" charset="0"/>
              </a:rPr>
              <a:t>square</a:t>
            </a:r>
            <a:r>
              <a:rPr lang="ru-RU" sz="2200" b="1" dirty="0">
                <a:solidFill>
                  <a:srgbClr val="002060"/>
                </a:solidFill>
                <a:effectLst>
                  <a:outerShdw blurRad="38100" dist="38100" dir="2700000" algn="tl">
                    <a:srgbClr val="5A6378"/>
                  </a:outerShdw>
                </a:effectLst>
                <a:latin typeface="Book Antiqua" panose="02040602050305030304" pitchFamily="18" charset="0"/>
              </a:rPr>
              <a:t> </a:t>
            </a:r>
            <a:r>
              <a:rPr lang="ru-RU" sz="2200" b="1" dirty="0" err="1">
                <a:solidFill>
                  <a:srgbClr val="002060"/>
                </a:solidFill>
                <a:effectLst>
                  <a:outerShdw blurRad="38100" dist="38100" dir="2700000" algn="tl">
                    <a:srgbClr val="5A6378"/>
                  </a:outerShdw>
                </a:effectLst>
                <a:latin typeface="Book Antiqua" panose="02040602050305030304" pitchFamily="18" charset="0"/>
              </a:rPr>
              <a:t>kilometers</a:t>
            </a:r>
            <a:r>
              <a:rPr lang="en-US" sz="2200" dirty="0">
                <a:solidFill>
                  <a:srgbClr val="002060"/>
                </a:solidFill>
                <a:effectLst>
                  <a:outerShdw blurRad="38100" dist="38100" dir="2700000" algn="tl">
                    <a:srgbClr val="5A6378"/>
                  </a:outerShdw>
                </a:effectLst>
              </a:rPr>
              <a:t>.</a:t>
            </a:r>
            <a:endParaRPr lang="ru-RU" sz="2200" dirty="0">
              <a:solidFill>
                <a:srgbClr val="002060"/>
              </a:solidFill>
              <a:effectLst>
                <a:outerShdw blurRad="38100" dist="38100" dir="2700000" algn="tl">
                  <a:srgbClr val="5A6378"/>
                </a:outerShdw>
              </a:effectLst>
            </a:endParaRPr>
          </a:p>
        </p:txBody>
      </p:sp>
      <p:pic>
        <p:nvPicPr>
          <p:cNvPr id="14339" name="Рисунок 5" descr="карта3.jpg"/>
          <p:cNvPicPr>
            <a:picLocks noChangeAspect="1"/>
          </p:cNvPicPr>
          <p:nvPr/>
        </p:nvPicPr>
        <p:blipFill>
          <a:blip r:embed="rId2"/>
          <a:srcRect/>
          <a:stretch>
            <a:fillRect/>
          </a:stretch>
        </p:blipFill>
        <p:spPr bwMode="auto">
          <a:xfrm>
            <a:off x="396550" y="1340768"/>
            <a:ext cx="5343599" cy="521165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4339"/>
                                        </p:tgtEl>
                                        <p:attrNameLst>
                                          <p:attrName>style.visibility</p:attrName>
                                        </p:attrNameLst>
                                      </p:cBhvr>
                                      <p:to>
                                        <p:strVal val="visible"/>
                                      </p:to>
                                    </p:set>
                                    <p:animEffect transition="in" filter="barn(inVertical)">
                                      <p:cBhvr>
                                        <p:cTn id="12" dur="500"/>
                                        <p:tgtEl>
                                          <p:spTgt spid="14339"/>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circle(in)">
                                      <p:cBhvr>
                                        <p:cTn id="17" dur="2000"/>
                                        <p:tgtEl>
                                          <p:spTgt spid="3">
                                            <p:txEl>
                                              <p:pRg st="0" end="0"/>
                                            </p:txEl>
                                          </p:spTgt>
                                        </p:tgtEl>
                                      </p:cBhvr>
                                    </p:animEffect>
                                  </p:childTnLst>
                                </p:cTn>
                              </p:par>
                              <p:par>
                                <p:cTn id="18" presetID="6" presetClass="entr" presetSubtype="16" fill="hold"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circle(in)">
                                      <p:cBhvr>
                                        <p:cTn id="20"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85786" y="71438"/>
            <a:ext cx="7851648" cy="2928934"/>
          </a:xfrm>
        </p:spPr>
        <p:txBody>
          <a:bodyPr>
            <a:normAutofit/>
          </a:bodyPr>
          <a:lstStyle/>
          <a:p>
            <a:pPr algn="ctr" eaLnBrk="1" fontAlgn="auto" hangingPunct="1">
              <a:spcAft>
                <a:spcPts val="0"/>
              </a:spcAft>
              <a:defRPr/>
            </a:pPr>
            <a:r>
              <a:rPr lang="en-US" sz="2700" dirty="0">
                <a:solidFill>
                  <a:srgbClr val="00B0F0"/>
                </a:solidFill>
              </a:rPr>
              <a:t>The UK includes four countries: England, Wales, Scotland and Northern Ireland. Great Britain consists of England, Scotland and Wales and doesn't include Northern Ireland. </a:t>
            </a:r>
            <a:br>
              <a:rPr lang="ru-RU" dirty="0">
                <a:solidFill>
                  <a:srgbClr val="00B0F0"/>
                </a:solidFill>
              </a:rPr>
            </a:br>
            <a:endParaRPr lang="ru-RU" dirty="0">
              <a:solidFill>
                <a:srgbClr val="00B0F0"/>
              </a:solidFill>
            </a:endParaRPr>
          </a:p>
        </p:txBody>
      </p:sp>
      <p:sp>
        <p:nvSpPr>
          <p:cNvPr id="3" name="Подзаголовок 2"/>
          <p:cNvSpPr>
            <a:spLocks noGrp="1"/>
          </p:cNvSpPr>
          <p:nvPr>
            <p:ph type="subTitle" idx="1"/>
          </p:nvPr>
        </p:nvSpPr>
        <p:spPr>
          <a:xfrm>
            <a:off x="8143875" y="2143125"/>
            <a:ext cx="568325" cy="3571875"/>
          </a:xfrm>
        </p:spPr>
        <p:txBody>
          <a:bodyPr>
            <a:normAutofit/>
          </a:bodyPr>
          <a:lstStyle/>
          <a:p>
            <a:pPr marR="0" eaLnBrk="1" hangingPunct="1">
              <a:defRPr/>
            </a:pPr>
            <a:endParaRPr lang="ru-RU" sz="2000"/>
          </a:p>
          <a:p>
            <a:pPr marR="0" eaLnBrk="1" hangingPunct="1">
              <a:defRPr/>
            </a:pPr>
            <a:endParaRPr lang="ru-RU" sz="2400">
              <a:effectLst>
                <a:outerShdw blurRad="38100" dist="38100" dir="2700000" algn="tl">
                  <a:srgbClr val="5A6378"/>
                </a:outerShdw>
              </a:effectLst>
            </a:endParaRPr>
          </a:p>
        </p:txBody>
      </p:sp>
      <p:pic>
        <p:nvPicPr>
          <p:cNvPr id="15363" name="Рисунок 4" descr="англия.jpg"/>
          <p:cNvPicPr>
            <a:picLocks noChangeAspect="1"/>
          </p:cNvPicPr>
          <p:nvPr/>
        </p:nvPicPr>
        <p:blipFill>
          <a:blip r:embed="rId2"/>
          <a:srcRect/>
          <a:stretch>
            <a:fillRect/>
          </a:stretch>
        </p:blipFill>
        <p:spPr bwMode="auto">
          <a:xfrm>
            <a:off x="323528" y="2125659"/>
            <a:ext cx="3167063" cy="2214563"/>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15364" name="Рисунок 6" descr="Уэльс.jpg"/>
          <p:cNvPicPr>
            <a:picLocks noChangeAspect="1"/>
          </p:cNvPicPr>
          <p:nvPr/>
        </p:nvPicPr>
        <p:blipFill>
          <a:blip r:embed="rId3"/>
          <a:srcRect/>
          <a:stretch>
            <a:fillRect/>
          </a:stretch>
        </p:blipFill>
        <p:spPr bwMode="auto">
          <a:xfrm>
            <a:off x="1030921" y="4470324"/>
            <a:ext cx="3190875" cy="2251075"/>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15365" name="Рисунок 7" descr="Шотландия.jpg"/>
          <p:cNvPicPr>
            <a:picLocks noChangeAspect="1"/>
          </p:cNvPicPr>
          <p:nvPr/>
        </p:nvPicPr>
        <p:blipFill>
          <a:blip r:embed="rId4"/>
          <a:srcRect/>
          <a:stretch>
            <a:fillRect/>
          </a:stretch>
        </p:blipFill>
        <p:spPr bwMode="auto">
          <a:xfrm>
            <a:off x="5369635" y="2143122"/>
            <a:ext cx="3429000" cy="21971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15366" name="Рисунок 8" descr="сев ирландия.jpg"/>
          <p:cNvPicPr>
            <a:picLocks noChangeAspect="1"/>
          </p:cNvPicPr>
          <p:nvPr/>
        </p:nvPicPr>
        <p:blipFill>
          <a:blip r:embed="rId5"/>
          <a:srcRect/>
          <a:stretch>
            <a:fillRect/>
          </a:stretch>
        </p:blipFill>
        <p:spPr bwMode="auto">
          <a:xfrm>
            <a:off x="4714875" y="4470324"/>
            <a:ext cx="3429000" cy="2217737"/>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363"/>
                                        </p:tgtEl>
                                        <p:attrNameLst>
                                          <p:attrName>style.visibility</p:attrName>
                                        </p:attrNameLst>
                                      </p:cBhvr>
                                      <p:to>
                                        <p:strVal val="visible"/>
                                      </p:to>
                                    </p:set>
                                    <p:anim calcmode="lin" valueType="num">
                                      <p:cBhvr additive="base">
                                        <p:cTn id="7" dur="500" fill="hold"/>
                                        <p:tgtEl>
                                          <p:spTgt spid="15363"/>
                                        </p:tgtEl>
                                        <p:attrNameLst>
                                          <p:attrName>ppt_x</p:attrName>
                                        </p:attrNameLst>
                                      </p:cBhvr>
                                      <p:tavLst>
                                        <p:tav tm="0">
                                          <p:val>
                                            <p:strVal val="#ppt_x"/>
                                          </p:val>
                                        </p:tav>
                                        <p:tav tm="100000">
                                          <p:val>
                                            <p:strVal val="#ppt_x"/>
                                          </p:val>
                                        </p:tav>
                                      </p:tavLst>
                                    </p:anim>
                                    <p:anim calcmode="lin" valueType="num">
                                      <p:cBhvr additive="base">
                                        <p:cTn id="8" dur="500" fill="hold"/>
                                        <p:tgtEl>
                                          <p:spTgt spid="1536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365"/>
                                        </p:tgtEl>
                                        <p:attrNameLst>
                                          <p:attrName>style.visibility</p:attrName>
                                        </p:attrNameLst>
                                      </p:cBhvr>
                                      <p:to>
                                        <p:strVal val="visible"/>
                                      </p:to>
                                    </p:set>
                                    <p:anim calcmode="lin" valueType="num">
                                      <p:cBhvr additive="base">
                                        <p:cTn id="13" dur="500" fill="hold"/>
                                        <p:tgtEl>
                                          <p:spTgt spid="15365"/>
                                        </p:tgtEl>
                                        <p:attrNameLst>
                                          <p:attrName>ppt_x</p:attrName>
                                        </p:attrNameLst>
                                      </p:cBhvr>
                                      <p:tavLst>
                                        <p:tav tm="0">
                                          <p:val>
                                            <p:strVal val="#ppt_x"/>
                                          </p:val>
                                        </p:tav>
                                        <p:tav tm="100000">
                                          <p:val>
                                            <p:strVal val="#ppt_x"/>
                                          </p:val>
                                        </p:tav>
                                      </p:tavLst>
                                    </p:anim>
                                    <p:anim calcmode="lin" valueType="num">
                                      <p:cBhvr additive="base">
                                        <p:cTn id="14" dur="500" fill="hold"/>
                                        <p:tgtEl>
                                          <p:spTgt spid="1536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5364"/>
                                        </p:tgtEl>
                                        <p:attrNameLst>
                                          <p:attrName>style.visibility</p:attrName>
                                        </p:attrNameLst>
                                      </p:cBhvr>
                                      <p:to>
                                        <p:strVal val="visible"/>
                                      </p:to>
                                    </p:set>
                                    <p:anim calcmode="lin" valueType="num">
                                      <p:cBhvr additive="base">
                                        <p:cTn id="19" dur="500" fill="hold"/>
                                        <p:tgtEl>
                                          <p:spTgt spid="15364"/>
                                        </p:tgtEl>
                                        <p:attrNameLst>
                                          <p:attrName>ppt_x</p:attrName>
                                        </p:attrNameLst>
                                      </p:cBhvr>
                                      <p:tavLst>
                                        <p:tav tm="0">
                                          <p:val>
                                            <p:strVal val="#ppt_x"/>
                                          </p:val>
                                        </p:tav>
                                        <p:tav tm="100000">
                                          <p:val>
                                            <p:strVal val="#ppt_x"/>
                                          </p:val>
                                        </p:tav>
                                      </p:tavLst>
                                    </p:anim>
                                    <p:anim calcmode="lin" valueType="num">
                                      <p:cBhvr additive="base">
                                        <p:cTn id="20" dur="500" fill="hold"/>
                                        <p:tgtEl>
                                          <p:spTgt spid="1536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5366"/>
                                        </p:tgtEl>
                                        <p:attrNameLst>
                                          <p:attrName>style.visibility</p:attrName>
                                        </p:attrNameLst>
                                      </p:cBhvr>
                                      <p:to>
                                        <p:strVal val="visible"/>
                                      </p:to>
                                    </p:set>
                                    <p:anim calcmode="lin" valueType="num">
                                      <p:cBhvr additive="base">
                                        <p:cTn id="25" dur="500" fill="hold"/>
                                        <p:tgtEl>
                                          <p:spTgt spid="15366"/>
                                        </p:tgtEl>
                                        <p:attrNameLst>
                                          <p:attrName>ppt_x</p:attrName>
                                        </p:attrNameLst>
                                      </p:cBhvr>
                                      <p:tavLst>
                                        <p:tav tm="0">
                                          <p:val>
                                            <p:strVal val="#ppt_x"/>
                                          </p:val>
                                        </p:tav>
                                        <p:tav tm="100000">
                                          <p:val>
                                            <p:strVal val="#ppt_x"/>
                                          </p:val>
                                        </p:tav>
                                      </p:tavLst>
                                    </p:anim>
                                    <p:anim calcmode="lin" valueType="num">
                                      <p:cBhvr additive="base">
                                        <p:cTn id="26" dur="500" fill="hold"/>
                                        <p:tgtEl>
                                          <p:spTgt spid="153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71600" y="1200220"/>
            <a:ext cx="7516601" cy="1650390"/>
          </a:xfrm>
        </p:spPr>
        <p:txBody>
          <a:bodyPr>
            <a:noAutofit/>
          </a:bodyPr>
          <a:lstStyle/>
          <a:p>
            <a:pPr algn="ctr" eaLnBrk="1" fontAlgn="auto" hangingPunct="1">
              <a:spcAft>
                <a:spcPts val="0"/>
              </a:spcAft>
              <a:defRPr/>
            </a:pPr>
            <a:br>
              <a:rPr lang="ru-RU" sz="6600" dirty="0">
                <a:solidFill>
                  <a:srgbClr val="002060"/>
                </a:solidFill>
              </a:rPr>
            </a:br>
            <a:r>
              <a:rPr lang="en-US" sz="3200" dirty="0"/>
              <a:t> </a:t>
            </a:r>
            <a:br>
              <a:rPr lang="en-US" sz="3200" dirty="0"/>
            </a:br>
            <a:br>
              <a:rPr lang="en-US" sz="3200" dirty="0"/>
            </a:br>
            <a:br>
              <a:rPr lang="en-US" sz="3200" dirty="0"/>
            </a:br>
            <a:br>
              <a:rPr lang="en-US" sz="3200" dirty="0"/>
            </a:br>
            <a:r>
              <a:rPr lang="ru-RU" sz="3600" dirty="0" err="1">
                <a:solidFill>
                  <a:srgbClr val="00B0F0"/>
                </a:solidFill>
              </a:rPr>
              <a:t>The</a:t>
            </a:r>
            <a:r>
              <a:rPr lang="ru-RU" sz="3600" dirty="0">
                <a:solidFill>
                  <a:srgbClr val="00B0F0"/>
                </a:solidFill>
              </a:rPr>
              <a:t> </a:t>
            </a:r>
            <a:r>
              <a:rPr lang="ru-RU" sz="3600" dirty="0" err="1">
                <a:solidFill>
                  <a:srgbClr val="00B0F0"/>
                </a:solidFill>
              </a:rPr>
              <a:t>capital</a:t>
            </a:r>
            <a:r>
              <a:rPr lang="ru-RU" sz="3600" dirty="0">
                <a:solidFill>
                  <a:srgbClr val="00B0F0"/>
                </a:solidFill>
              </a:rPr>
              <a:t> </a:t>
            </a:r>
            <a:r>
              <a:rPr lang="ru-RU" sz="3600" dirty="0" err="1">
                <a:solidFill>
                  <a:srgbClr val="00B0F0"/>
                </a:solidFill>
              </a:rPr>
              <a:t>of</a:t>
            </a:r>
            <a:r>
              <a:rPr lang="ru-RU" sz="3600" dirty="0">
                <a:solidFill>
                  <a:srgbClr val="00B0F0"/>
                </a:solidFill>
              </a:rPr>
              <a:t> </a:t>
            </a:r>
            <a:r>
              <a:rPr lang="ru-RU" sz="3600" dirty="0" err="1">
                <a:solidFill>
                  <a:srgbClr val="00B0F0"/>
                </a:solidFill>
              </a:rPr>
              <a:t>the</a:t>
            </a:r>
            <a:r>
              <a:rPr lang="ru-RU" sz="3600" dirty="0">
                <a:solidFill>
                  <a:srgbClr val="00B0F0"/>
                </a:solidFill>
              </a:rPr>
              <a:t> </a:t>
            </a:r>
            <a:r>
              <a:rPr lang="ru-RU" sz="3600" dirty="0">
                <a:solidFill>
                  <a:srgbClr val="FF0000"/>
                </a:solidFill>
              </a:rPr>
              <a:t>UK </a:t>
            </a:r>
            <a:r>
              <a:rPr lang="ru-RU" sz="3600" dirty="0" err="1">
                <a:solidFill>
                  <a:srgbClr val="FF0000"/>
                </a:solidFill>
              </a:rPr>
              <a:t>is</a:t>
            </a:r>
            <a:r>
              <a:rPr lang="ru-RU" sz="3600" dirty="0">
                <a:solidFill>
                  <a:srgbClr val="FF0000"/>
                </a:solidFill>
              </a:rPr>
              <a:t> </a:t>
            </a:r>
            <a:r>
              <a:rPr lang="ru-RU" sz="3600" dirty="0" err="1">
                <a:solidFill>
                  <a:srgbClr val="FF0000"/>
                </a:solidFill>
              </a:rPr>
              <a:t>London</a:t>
            </a:r>
            <a:r>
              <a:rPr lang="ru-RU" sz="3600" dirty="0">
                <a:solidFill>
                  <a:srgbClr val="FF0000"/>
                </a:solidFill>
              </a:rPr>
              <a:t>.</a:t>
            </a:r>
            <a:br>
              <a:rPr lang="ru-RU" sz="3200" dirty="0">
                <a:solidFill>
                  <a:srgbClr val="00B0F0"/>
                </a:solidFill>
              </a:rPr>
            </a:br>
            <a:br>
              <a:rPr lang="ru-RU" sz="6600" dirty="0">
                <a:solidFill>
                  <a:srgbClr val="00B0F0"/>
                </a:solidFill>
              </a:rPr>
            </a:br>
            <a:endParaRPr lang="ru-RU" sz="6600" dirty="0">
              <a:solidFill>
                <a:srgbClr val="00B0F0"/>
              </a:solidFill>
            </a:endParaRPr>
          </a:p>
        </p:txBody>
      </p:sp>
      <p:sp>
        <p:nvSpPr>
          <p:cNvPr id="3" name="Подзаголовок 2"/>
          <p:cNvSpPr>
            <a:spLocks noGrp="1"/>
          </p:cNvSpPr>
          <p:nvPr>
            <p:ph type="subTitle" idx="1"/>
          </p:nvPr>
        </p:nvSpPr>
        <p:spPr>
          <a:xfrm>
            <a:off x="8143875" y="2143125"/>
            <a:ext cx="568325" cy="3571875"/>
          </a:xfrm>
        </p:spPr>
        <p:txBody>
          <a:bodyPr>
            <a:normAutofit/>
          </a:bodyPr>
          <a:lstStyle/>
          <a:p>
            <a:pPr marR="0" eaLnBrk="1" hangingPunct="1">
              <a:defRPr/>
            </a:pPr>
            <a:endParaRPr lang="ru-RU" sz="2000"/>
          </a:p>
          <a:p>
            <a:pPr marR="0" eaLnBrk="1" hangingPunct="1">
              <a:defRPr/>
            </a:pPr>
            <a:endParaRPr lang="ru-RU" sz="2400">
              <a:effectLst>
                <a:outerShdw blurRad="38100" dist="38100" dir="2700000" algn="tl">
                  <a:srgbClr val="5A6378"/>
                </a:outerShdw>
              </a:effectLst>
            </a:endParaRPr>
          </a:p>
        </p:txBody>
      </p:sp>
      <p:pic>
        <p:nvPicPr>
          <p:cNvPr id="16387" name="Рисунок 9" descr="лондон.jpg"/>
          <p:cNvPicPr>
            <a:picLocks noChangeAspect="1"/>
          </p:cNvPicPr>
          <p:nvPr/>
        </p:nvPicPr>
        <p:blipFill>
          <a:blip r:embed="rId2"/>
          <a:srcRect/>
          <a:stretch>
            <a:fillRect/>
          </a:stretch>
        </p:blipFill>
        <p:spPr bwMode="auto">
          <a:xfrm>
            <a:off x="395536" y="1052736"/>
            <a:ext cx="8501062" cy="5184576"/>
          </a:xfrm>
          <a:prstGeom prst="round2DiagRect">
            <a:avLst>
              <a:gd name="adj1" fmla="val 16667"/>
              <a:gd name="adj2" fmla="val 0"/>
            </a:avLst>
          </a:prstGeom>
          <a:ln w="88900" cap="sq">
            <a:solidFill>
              <a:srgbClr val="FFFFFF"/>
            </a:solidFill>
            <a:miter lim="800000"/>
          </a:ln>
          <a:effectLst>
            <a:innerShdw blurRad="63500" dist="50800" dir="10800000">
              <a:prstClr val="black">
                <a:alpha val="50000"/>
              </a:prstClr>
            </a:innerShdw>
          </a:effectLst>
        </p:spPr>
      </p:pic>
    </p:spTree>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953480" y="1846857"/>
            <a:ext cx="2914447" cy="4668550"/>
          </a:xfrm>
        </p:spPr>
        <p:txBody>
          <a:bodyPr>
            <a:noAutofit/>
          </a:bodyPr>
          <a:lstStyle/>
          <a:p>
            <a:pPr algn="ctr" eaLnBrk="1" fontAlgn="auto" hangingPunct="1">
              <a:spcAft>
                <a:spcPts val="0"/>
              </a:spcAft>
              <a:defRPr/>
            </a:pPr>
            <a:r>
              <a:rPr lang="en-US" sz="3200" dirty="0">
                <a:solidFill>
                  <a:srgbClr val="00B0F0"/>
                </a:solidFill>
              </a:rPr>
              <a:t>The British Isles are </a:t>
            </a:r>
            <a:r>
              <a:rPr lang="en-US" sz="3200" dirty="0">
                <a:solidFill>
                  <a:schemeClr val="accent5">
                    <a:lumMod val="75000"/>
                  </a:schemeClr>
                </a:solidFill>
              </a:rPr>
              <a:t>separated</a:t>
            </a:r>
            <a:r>
              <a:rPr lang="en-US" sz="3200" dirty="0">
                <a:solidFill>
                  <a:srgbClr val="00B0F0"/>
                </a:solidFill>
              </a:rPr>
              <a:t> from European continent by the </a:t>
            </a:r>
            <a:r>
              <a:rPr lang="en-US" sz="3200" dirty="0">
                <a:solidFill>
                  <a:schemeClr val="accent5">
                    <a:lumMod val="75000"/>
                  </a:schemeClr>
                </a:solidFill>
              </a:rPr>
              <a:t>North Sea</a:t>
            </a:r>
            <a:r>
              <a:rPr lang="en-US" sz="3200" dirty="0">
                <a:solidFill>
                  <a:srgbClr val="00B0F0"/>
                </a:solidFill>
              </a:rPr>
              <a:t> and </a:t>
            </a:r>
            <a:r>
              <a:rPr lang="en-US" sz="3200" dirty="0">
                <a:solidFill>
                  <a:schemeClr val="accent5">
                    <a:lumMod val="75000"/>
                  </a:schemeClr>
                </a:solidFill>
              </a:rPr>
              <a:t>the English Channel</a:t>
            </a:r>
            <a:r>
              <a:rPr lang="en-US" sz="3200" dirty="0">
                <a:solidFill>
                  <a:srgbClr val="00B0F0"/>
                </a:solidFill>
              </a:rPr>
              <a:t>. The western coast of Great Britain is </a:t>
            </a:r>
            <a:r>
              <a:rPr lang="en-US" sz="3200" dirty="0">
                <a:solidFill>
                  <a:schemeClr val="accent5">
                    <a:lumMod val="75000"/>
                  </a:schemeClr>
                </a:solidFill>
              </a:rPr>
              <a:t>washed by the Atlantic Ocean and the Irish Sea.</a:t>
            </a:r>
            <a:endParaRPr lang="ru-RU" sz="3200" dirty="0">
              <a:solidFill>
                <a:schemeClr val="accent5">
                  <a:lumMod val="75000"/>
                </a:schemeClr>
              </a:solidFill>
            </a:endParaRPr>
          </a:p>
        </p:txBody>
      </p:sp>
      <p:sp>
        <p:nvSpPr>
          <p:cNvPr id="3" name="Подзаголовок 2"/>
          <p:cNvSpPr>
            <a:spLocks noGrp="1"/>
          </p:cNvSpPr>
          <p:nvPr>
            <p:ph type="subTitle" idx="1"/>
          </p:nvPr>
        </p:nvSpPr>
        <p:spPr>
          <a:xfrm>
            <a:off x="8143875" y="2143125"/>
            <a:ext cx="568325" cy="3571875"/>
          </a:xfrm>
        </p:spPr>
        <p:txBody>
          <a:bodyPr>
            <a:normAutofit/>
          </a:bodyPr>
          <a:lstStyle/>
          <a:p>
            <a:pPr marR="0" eaLnBrk="1" hangingPunct="1">
              <a:defRPr/>
            </a:pPr>
            <a:endParaRPr lang="ru-RU" sz="2000"/>
          </a:p>
          <a:p>
            <a:pPr marR="0" eaLnBrk="1" hangingPunct="1">
              <a:defRPr/>
            </a:pPr>
            <a:endParaRPr lang="ru-RU" sz="2400">
              <a:effectLst>
                <a:outerShdw blurRad="38100" dist="38100" dir="2700000" algn="tl">
                  <a:srgbClr val="5A6378"/>
                </a:outerShdw>
              </a:effectLst>
            </a:endParaRPr>
          </a:p>
        </p:txBody>
      </p:sp>
      <p:pic>
        <p:nvPicPr>
          <p:cNvPr id="17411" name="Рисунок 9" descr="северное море.jpeg"/>
          <p:cNvPicPr>
            <a:picLocks noChangeAspect="1"/>
          </p:cNvPicPr>
          <p:nvPr/>
        </p:nvPicPr>
        <p:blipFill>
          <a:blip r:embed="rId2"/>
          <a:srcRect/>
          <a:stretch>
            <a:fillRect/>
          </a:stretch>
        </p:blipFill>
        <p:spPr bwMode="auto">
          <a:xfrm>
            <a:off x="142875" y="142875"/>
            <a:ext cx="3214688" cy="241141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7412" name="Рисунок 11" descr="атлант океан.jpg"/>
          <p:cNvPicPr>
            <a:picLocks noChangeAspect="1"/>
          </p:cNvPicPr>
          <p:nvPr/>
        </p:nvPicPr>
        <p:blipFill>
          <a:blip r:embed="rId3"/>
          <a:srcRect/>
          <a:stretch>
            <a:fillRect/>
          </a:stretch>
        </p:blipFill>
        <p:spPr bwMode="auto">
          <a:xfrm>
            <a:off x="72512" y="3594783"/>
            <a:ext cx="3238500" cy="242887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7413" name="Рисунок 10" descr="англ канал.jpg"/>
          <p:cNvPicPr>
            <a:picLocks noChangeAspect="1"/>
          </p:cNvPicPr>
          <p:nvPr/>
        </p:nvPicPr>
        <p:blipFill>
          <a:blip r:embed="rId4"/>
          <a:srcRect/>
          <a:stretch>
            <a:fillRect/>
          </a:stretch>
        </p:blipFill>
        <p:spPr bwMode="auto">
          <a:xfrm>
            <a:off x="2795318" y="1254357"/>
            <a:ext cx="3158162" cy="249611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7414" name="Рисунок 12" descr="ир море.jpg"/>
          <p:cNvPicPr>
            <a:picLocks noChangeAspect="1"/>
          </p:cNvPicPr>
          <p:nvPr/>
        </p:nvPicPr>
        <p:blipFill>
          <a:blip r:embed="rId5"/>
          <a:srcRect/>
          <a:stretch>
            <a:fillRect/>
          </a:stretch>
        </p:blipFill>
        <p:spPr bwMode="auto">
          <a:xfrm>
            <a:off x="2795318" y="4581128"/>
            <a:ext cx="3223815" cy="210143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7411"/>
                                        </p:tgtEl>
                                        <p:attrNameLst>
                                          <p:attrName>style.visibility</p:attrName>
                                        </p:attrNameLst>
                                      </p:cBhvr>
                                      <p:to>
                                        <p:strVal val="visible"/>
                                      </p:to>
                                    </p:set>
                                    <p:animEffect transition="in" filter="circle(in)">
                                      <p:cBhvr>
                                        <p:cTn id="12" dur="2000"/>
                                        <p:tgtEl>
                                          <p:spTgt spid="17411"/>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7413"/>
                                        </p:tgtEl>
                                        <p:attrNameLst>
                                          <p:attrName>style.visibility</p:attrName>
                                        </p:attrNameLst>
                                      </p:cBhvr>
                                      <p:to>
                                        <p:strVal val="visible"/>
                                      </p:to>
                                    </p:set>
                                    <p:animEffect transition="in" filter="circle(in)">
                                      <p:cBhvr>
                                        <p:cTn id="17" dur="2000"/>
                                        <p:tgtEl>
                                          <p:spTgt spid="17413"/>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7412"/>
                                        </p:tgtEl>
                                        <p:attrNameLst>
                                          <p:attrName>style.visibility</p:attrName>
                                        </p:attrNameLst>
                                      </p:cBhvr>
                                      <p:to>
                                        <p:strVal val="visible"/>
                                      </p:to>
                                    </p:set>
                                    <p:animEffect transition="in" filter="circle(in)">
                                      <p:cBhvr>
                                        <p:cTn id="22" dur="2000"/>
                                        <p:tgtEl>
                                          <p:spTgt spid="17412"/>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17414"/>
                                        </p:tgtEl>
                                        <p:attrNameLst>
                                          <p:attrName>style.visibility</p:attrName>
                                        </p:attrNameLst>
                                      </p:cBhvr>
                                      <p:to>
                                        <p:strVal val="visible"/>
                                      </p:to>
                                    </p:set>
                                    <p:animEffect transition="in" filter="circle(in)">
                                      <p:cBhvr>
                                        <p:cTn id="27" dur="2000"/>
                                        <p:tgtEl>
                                          <p:spTgt spid="174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46238" y="298443"/>
            <a:ext cx="8065962" cy="1593866"/>
          </a:xfrm>
        </p:spPr>
        <p:txBody>
          <a:bodyPr>
            <a:noAutofit/>
          </a:bodyPr>
          <a:lstStyle/>
          <a:p>
            <a:pPr algn="ctr" eaLnBrk="1" fontAlgn="auto" hangingPunct="1">
              <a:spcAft>
                <a:spcPts val="0"/>
              </a:spcAft>
              <a:defRPr/>
            </a:pPr>
            <a:r>
              <a:rPr lang="en-US" sz="2800" dirty="0">
                <a:solidFill>
                  <a:srgbClr val="00B0F0"/>
                </a:solidFill>
              </a:rPr>
              <a:t>The surface of the British Isles varies very much. The north of Scotland is mountainous and is called the Highlands, the south, which has beautiful valleys and plains, is called the Lowlands.</a:t>
            </a:r>
            <a:endParaRPr lang="ru-RU" sz="2800" dirty="0">
              <a:solidFill>
                <a:srgbClr val="00B0F0"/>
              </a:solidFill>
            </a:endParaRPr>
          </a:p>
        </p:txBody>
      </p:sp>
      <p:sp>
        <p:nvSpPr>
          <p:cNvPr id="3" name="Подзаголовок 2"/>
          <p:cNvSpPr>
            <a:spLocks noGrp="1"/>
          </p:cNvSpPr>
          <p:nvPr>
            <p:ph type="subTitle" idx="1"/>
          </p:nvPr>
        </p:nvSpPr>
        <p:spPr>
          <a:xfrm>
            <a:off x="8143875" y="2143125"/>
            <a:ext cx="568325" cy="3571875"/>
          </a:xfrm>
        </p:spPr>
        <p:txBody>
          <a:bodyPr>
            <a:normAutofit/>
          </a:bodyPr>
          <a:lstStyle/>
          <a:p>
            <a:pPr marR="0" eaLnBrk="1" hangingPunct="1">
              <a:defRPr/>
            </a:pPr>
            <a:endParaRPr lang="ru-RU" sz="2000"/>
          </a:p>
          <a:p>
            <a:pPr marR="0" eaLnBrk="1" hangingPunct="1">
              <a:defRPr/>
            </a:pPr>
            <a:endParaRPr lang="ru-RU" sz="2400">
              <a:effectLst>
                <a:outerShdw blurRad="38100" dist="38100" dir="2700000" algn="tl">
                  <a:srgbClr val="5A6378"/>
                </a:outerShdw>
              </a:effectLst>
            </a:endParaRPr>
          </a:p>
        </p:txBody>
      </p:sp>
      <p:pic>
        <p:nvPicPr>
          <p:cNvPr id="18435" name="Рисунок 7" descr="highlands.gif"/>
          <p:cNvPicPr>
            <a:picLocks noChangeAspect="1"/>
          </p:cNvPicPr>
          <p:nvPr/>
        </p:nvPicPr>
        <p:blipFill>
          <a:blip r:embed="rId2"/>
          <a:srcRect/>
          <a:stretch>
            <a:fillRect/>
          </a:stretch>
        </p:blipFill>
        <p:spPr bwMode="auto">
          <a:xfrm>
            <a:off x="339750" y="2044709"/>
            <a:ext cx="4675256" cy="2860666"/>
          </a:xfrm>
          <a:prstGeom prst="rect">
            <a:avLst/>
          </a:prstGeom>
          <a:ln>
            <a:noFill/>
          </a:ln>
          <a:effectLst>
            <a:softEdge rad="112500"/>
          </a:effectLst>
        </p:spPr>
      </p:pic>
      <p:pic>
        <p:nvPicPr>
          <p:cNvPr id="18436" name="Рисунок 8" descr="highlands2.jpg"/>
          <p:cNvPicPr>
            <a:picLocks noChangeAspect="1"/>
          </p:cNvPicPr>
          <p:nvPr/>
        </p:nvPicPr>
        <p:blipFill>
          <a:blip r:embed="rId3"/>
          <a:srcRect/>
          <a:stretch>
            <a:fillRect/>
          </a:stretch>
        </p:blipFill>
        <p:spPr bwMode="auto">
          <a:xfrm>
            <a:off x="440672" y="4212176"/>
            <a:ext cx="3527765" cy="2645824"/>
          </a:xfrm>
          <a:prstGeom prst="rect">
            <a:avLst/>
          </a:prstGeom>
          <a:ln>
            <a:noFill/>
          </a:ln>
          <a:effectLst>
            <a:softEdge rad="112500"/>
          </a:effectLst>
        </p:spPr>
      </p:pic>
      <p:pic>
        <p:nvPicPr>
          <p:cNvPr id="18437" name="Рисунок 13" descr="lowlands2.jpg"/>
          <p:cNvPicPr>
            <a:picLocks noChangeAspect="1"/>
          </p:cNvPicPr>
          <p:nvPr/>
        </p:nvPicPr>
        <p:blipFill>
          <a:blip r:embed="rId4"/>
          <a:srcRect/>
          <a:stretch>
            <a:fillRect/>
          </a:stretch>
        </p:blipFill>
        <p:spPr bwMode="auto">
          <a:xfrm>
            <a:off x="5649937" y="2044709"/>
            <a:ext cx="2936944" cy="3286125"/>
          </a:xfrm>
          <a:prstGeom prst="rect">
            <a:avLst/>
          </a:prstGeom>
          <a:ln>
            <a:noFill/>
          </a:ln>
          <a:effectLst>
            <a:softEdge rad="112500"/>
          </a:effectLst>
        </p:spPr>
      </p:pic>
      <p:pic>
        <p:nvPicPr>
          <p:cNvPr id="18438" name="Рисунок 14" descr="owlands.jpg"/>
          <p:cNvPicPr>
            <a:picLocks noChangeAspect="1"/>
          </p:cNvPicPr>
          <p:nvPr/>
        </p:nvPicPr>
        <p:blipFill>
          <a:blip r:embed="rId5"/>
          <a:srcRect/>
          <a:stretch>
            <a:fillRect/>
          </a:stretch>
        </p:blipFill>
        <p:spPr bwMode="auto">
          <a:xfrm>
            <a:off x="4572000" y="4797152"/>
            <a:ext cx="4572000" cy="1825889"/>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8435"/>
                                        </p:tgtEl>
                                        <p:attrNameLst>
                                          <p:attrName>style.visibility</p:attrName>
                                        </p:attrNameLst>
                                      </p:cBhvr>
                                      <p:to>
                                        <p:strVal val="visible"/>
                                      </p:to>
                                    </p:set>
                                    <p:animEffect transition="in" filter="wheel(1)">
                                      <p:cBhvr>
                                        <p:cTn id="7" dur="2000"/>
                                        <p:tgtEl>
                                          <p:spTgt spid="1843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8436"/>
                                        </p:tgtEl>
                                        <p:attrNameLst>
                                          <p:attrName>style.visibility</p:attrName>
                                        </p:attrNameLst>
                                      </p:cBhvr>
                                      <p:to>
                                        <p:strVal val="visible"/>
                                      </p:to>
                                    </p:set>
                                    <p:animEffect transition="in" filter="wheel(1)">
                                      <p:cBhvr>
                                        <p:cTn id="12" dur="2000"/>
                                        <p:tgtEl>
                                          <p:spTgt spid="18436"/>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18437"/>
                                        </p:tgtEl>
                                        <p:attrNameLst>
                                          <p:attrName>style.visibility</p:attrName>
                                        </p:attrNameLst>
                                      </p:cBhvr>
                                      <p:to>
                                        <p:strVal val="visible"/>
                                      </p:to>
                                    </p:set>
                                    <p:animEffect transition="in" filter="wheel(1)">
                                      <p:cBhvr>
                                        <p:cTn id="17" dur="2000"/>
                                        <p:tgtEl>
                                          <p:spTgt spid="18437"/>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18438"/>
                                        </p:tgtEl>
                                        <p:attrNameLst>
                                          <p:attrName>style.visibility</p:attrName>
                                        </p:attrNameLst>
                                      </p:cBhvr>
                                      <p:to>
                                        <p:strVal val="visible"/>
                                      </p:to>
                                    </p:set>
                                    <p:animEffect transition="in" filter="wheel(1)">
                                      <p:cBhvr>
                                        <p:cTn id="22" dur="2000"/>
                                        <p:tgtEl>
                                          <p:spTgt spid="184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51520" y="638170"/>
            <a:ext cx="8572560" cy="714380"/>
          </a:xfrm>
        </p:spPr>
        <p:txBody>
          <a:bodyPr>
            <a:noAutofit/>
          </a:bodyPr>
          <a:lstStyle/>
          <a:p>
            <a:pPr eaLnBrk="1" fontAlgn="auto" hangingPunct="1">
              <a:spcAft>
                <a:spcPts val="0"/>
              </a:spcAft>
              <a:defRPr/>
            </a:pPr>
            <a:r>
              <a:rPr lang="en-US" sz="3600" dirty="0">
                <a:solidFill>
                  <a:srgbClr val="00B0F0"/>
                </a:solidFill>
              </a:rPr>
              <a:t>There are a lot of rivers in Great Britain, but they are not very long.</a:t>
            </a:r>
            <a:r>
              <a:rPr lang="en-US" sz="2400" dirty="0">
                <a:solidFill>
                  <a:srgbClr val="00B0F0"/>
                </a:solidFill>
              </a:rPr>
              <a:t> </a:t>
            </a:r>
            <a:endParaRPr lang="ru-RU" sz="2400" dirty="0">
              <a:solidFill>
                <a:srgbClr val="00B0F0"/>
              </a:solidFill>
            </a:endParaRPr>
          </a:p>
        </p:txBody>
      </p:sp>
      <p:sp>
        <p:nvSpPr>
          <p:cNvPr id="3" name="Подзаголовок 2"/>
          <p:cNvSpPr>
            <a:spLocks noGrp="1"/>
          </p:cNvSpPr>
          <p:nvPr>
            <p:ph type="subTitle" idx="1"/>
          </p:nvPr>
        </p:nvSpPr>
        <p:spPr>
          <a:xfrm>
            <a:off x="4499992" y="1556792"/>
            <a:ext cx="4464496" cy="3240360"/>
          </a:xfrm>
        </p:spPr>
        <p:txBody>
          <a:bodyPr>
            <a:normAutofit/>
          </a:bodyPr>
          <a:lstStyle/>
          <a:p>
            <a:pPr marR="0" eaLnBrk="1" hangingPunct="1">
              <a:lnSpc>
                <a:spcPct val="90000"/>
              </a:lnSpc>
              <a:defRPr/>
            </a:pPr>
            <a:endParaRPr lang="ru-RU" sz="1700" dirty="0"/>
          </a:p>
          <a:p>
            <a:pPr marR="0" eaLnBrk="1" hangingPunct="1">
              <a:lnSpc>
                <a:spcPct val="150000"/>
              </a:lnSpc>
              <a:spcAft>
                <a:spcPts val="600"/>
              </a:spcAft>
              <a:defRPr/>
            </a:pPr>
            <a:r>
              <a:rPr lang="en-US" sz="2400" b="1" dirty="0">
                <a:solidFill>
                  <a:srgbClr val="00B0F0"/>
                </a:solidFill>
                <a:effectLst>
                  <a:outerShdw blurRad="38100" dist="38100" dir="2700000" algn="tl">
                    <a:srgbClr val="5A6378"/>
                  </a:outerShdw>
                </a:effectLst>
              </a:rPr>
              <a:t>The Severn is the longest river, </a:t>
            </a:r>
          </a:p>
          <a:p>
            <a:pPr marR="0" eaLnBrk="1" hangingPunct="1">
              <a:lnSpc>
                <a:spcPct val="150000"/>
              </a:lnSpc>
              <a:spcAft>
                <a:spcPts val="600"/>
              </a:spcAft>
              <a:defRPr/>
            </a:pPr>
            <a:r>
              <a:rPr lang="en-US" sz="2400" b="1" dirty="0">
                <a:solidFill>
                  <a:srgbClr val="00B0F0"/>
                </a:solidFill>
                <a:effectLst>
                  <a:outerShdw blurRad="38100" dist="38100" dir="2700000" algn="tl">
                    <a:srgbClr val="5A6378"/>
                  </a:outerShdw>
                </a:effectLst>
              </a:rPr>
              <a:t>while the Thames is the deepest and the most important one.</a:t>
            </a:r>
            <a:endParaRPr lang="ru-RU" sz="2400" b="1" dirty="0">
              <a:solidFill>
                <a:srgbClr val="00B0F0"/>
              </a:solidFill>
              <a:effectLst>
                <a:outerShdw blurRad="38100" dist="38100" dir="2700000" algn="tl">
                  <a:srgbClr val="5A6378"/>
                </a:outerShdw>
              </a:effectLst>
            </a:endParaRPr>
          </a:p>
        </p:txBody>
      </p:sp>
      <p:pic>
        <p:nvPicPr>
          <p:cNvPr id="19459" name="Рисунок 9" descr="северн.jpg"/>
          <p:cNvPicPr>
            <a:picLocks noChangeAspect="1"/>
          </p:cNvPicPr>
          <p:nvPr/>
        </p:nvPicPr>
        <p:blipFill>
          <a:blip r:embed="rId2"/>
          <a:srcRect/>
          <a:stretch>
            <a:fillRect/>
          </a:stretch>
        </p:blipFill>
        <p:spPr bwMode="auto">
          <a:xfrm rot="475671">
            <a:off x="251520" y="1143345"/>
            <a:ext cx="4320480" cy="278606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9460" name="Рисунок 11" descr="Тэмза.jpg"/>
          <p:cNvPicPr>
            <a:picLocks noChangeAspect="1"/>
          </p:cNvPicPr>
          <p:nvPr/>
        </p:nvPicPr>
        <p:blipFill>
          <a:blip r:embed="rId3"/>
          <a:srcRect/>
          <a:stretch>
            <a:fillRect/>
          </a:stretch>
        </p:blipFill>
        <p:spPr bwMode="auto">
          <a:xfrm rot="21185767">
            <a:off x="1071398" y="3461965"/>
            <a:ext cx="4770639" cy="307885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3" presetClass="entr" presetSubtype="16" fill="hold" nodeType="clickEffect">
                                  <p:stCondLst>
                                    <p:cond delay="0"/>
                                  </p:stCondLst>
                                  <p:childTnLst>
                                    <p:set>
                                      <p:cBhvr>
                                        <p:cTn id="19" dur="1" fill="hold">
                                          <p:stCondLst>
                                            <p:cond delay="0"/>
                                          </p:stCondLst>
                                        </p:cTn>
                                        <p:tgtEl>
                                          <p:spTgt spid="19459"/>
                                        </p:tgtEl>
                                        <p:attrNameLst>
                                          <p:attrName>style.visibility</p:attrName>
                                        </p:attrNameLst>
                                      </p:cBhvr>
                                      <p:to>
                                        <p:strVal val="visible"/>
                                      </p:to>
                                    </p:set>
                                    <p:anim calcmode="lin" valueType="num">
                                      <p:cBhvr>
                                        <p:cTn id="20" dur="500" fill="hold"/>
                                        <p:tgtEl>
                                          <p:spTgt spid="19459"/>
                                        </p:tgtEl>
                                        <p:attrNameLst>
                                          <p:attrName>ppt_w</p:attrName>
                                        </p:attrNameLst>
                                      </p:cBhvr>
                                      <p:tavLst>
                                        <p:tav tm="0">
                                          <p:val>
                                            <p:fltVal val="0"/>
                                          </p:val>
                                        </p:tav>
                                        <p:tav tm="100000">
                                          <p:val>
                                            <p:strVal val="#ppt_w"/>
                                          </p:val>
                                        </p:tav>
                                      </p:tavLst>
                                    </p:anim>
                                    <p:anim calcmode="lin" valueType="num">
                                      <p:cBhvr>
                                        <p:cTn id="21" dur="500" fill="hold"/>
                                        <p:tgtEl>
                                          <p:spTgt spid="19459"/>
                                        </p:tgtEl>
                                        <p:attrNameLst>
                                          <p:attrName>ppt_h</p:attrName>
                                        </p:attrNameLst>
                                      </p:cBhvr>
                                      <p:tavLst>
                                        <p:tav tm="0">
                                          <p:val>
                                            <p:fltVal val="0"/>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23" presetClass="entr" presetSubtype="16" fill="hold" nodeType="clickEffect">
                                  <p:stCondLst>
                                    <p:cond delay="0"/>
                                  </p:stCondLst>
                                  <p:childTnLst>
                                    <p:set>
                                      <p:cBhvr>
                                        <p:cTn id="25" dur="1" fill="hold">
                                          <p:stCondLst>
                                            <p:cond delay="0"/>
                                          </p:stCondLst>
                                        </p:cTn>
                                        <p:tgtEl>
                                          <p:spTgt spid="19460"/>
                                        </p:tgtEl>
                                        <p:attrNameLst>
                                          <p:attrName>style.visibility</p:attrName>
                                        </p:attrNameLst>
                                      </p:cBhvr>
                                      <p:to>
                                        <p:strVal val="visible"/>
                                      </p:to>
                                    </p:set>
                                    <p:anim calcmode="lin" valueType="num">
                                      <p:cBhvr>
                                        <p:cTn id="26" dur="500" fill="hold"/>
                                        <p:tgtEl>
                                          <p:spTgt spid="19460"/>
                                        </p:tgtEl>
                                        <p:attrNameLst>
                                          <p:attrName>ppt_w</p:attrName>
                                        </p:attrNameLst>
                                      </p:cBhvr>
                                      <p:tavLst>
                                        <p:tav tm="0">
                                          <p:val>
                                            <p:fltVal val="0"/>
                                          </p:val>
                                        </p:tav>
                                        <p:tav tm="100000">
                                          <p:val>
                                            <p:strVal val="#ppt_w"/>
                                          </p:val>
                                        </p:tav>
                                      </p:tavLst>
                                    </p:anim>
                                    <p:anim calcmode="lin" valueType="num">
                                      <p:cBhvr>
                                        <p:cTn id="27" dur="500" fill="hold"/>
                                        <p:tgtEl>
                                          <p:spTgt spid="1946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14282" y="142852"/>
            <a:ext cx="8572560" cy="714380"/>
          </a:xfrm>
        </p:spPr>
        <p:txBody>
          <a:bodyPr>
            <a:noAutofit/>
          </a:bodyPr>
          <a:lstStyle/>
          <a:p>
            <a:pPr algn="ctr" eaLnBrk="1" fontAlgn="auto" hangingPunct="1">
              <a:spcAft>
                <a:spcPts val="0"/>
              </a:spcAft>
              <a:defRPr/>
            </a:pPr>
            <a:r>
              <a:rPr lang="en-US" sz="3600" dirty="0">
                <a:solidFill>
                  <a:schemeClr val="tx2">
                    <a:lumMod val="25000"/>
                  </a:schemeClr>
                </a:solidFill>
              </a:rPr>
              <a:t>There are many lakes in Great Britain .</a:t>
            </a:r>
            <a:r>
              <a:rPr lang="en-US" sz="2400" dirty="0">
                <a:solidFill>
                  <a:schemeClr val="tx1"/>
                </a:solidFill>
              </a:rPr>
              <a:t> </a:t>
            </a:r>
            <a:endParaRPr lang="ru-RU" sz="2400" dirty="0">
              <a:solidFill>
                <a:schemeClr val="tx1"/>
              </a:solidFill>
            </a:endParaRPr>
          </a:p>
        </p:txBody>
      </p:sp>
      <p:pic>
        <p:nvPicPr>
          <p:cNvPr id="20483" name="Рисунок 6" descr="озеро2.jpg"/>
          <p:cNvPicPr>
            <a:picLocks noChangeAspect="1"/>
          </p:cNvPicPr>
          <p:nvPr/>
        </p:nvPicPr>
        <p:blipFill>
          <a:blip r:embed="rId2"/>
          <a:srcRect/>
          <a:stretch>
            <a:fillRect/>
          </a:stretch>
        </p:blipFill>
        <p:spPr bwMode="auto">
          <a:xfrm>
            <a:off x="5357813" y="4000500"/>
            <a:ext cx="3417887" cy="22860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20484" name="Рисунок 7" descr="озеро3.jpg"/>
          <p:cNvPicPr>
            <a:picLocks noChangeAspect="1"/>
          </p:cNvPicPr>
          <p:nvPr/>
        </p:nvPicPr>
        <p:blipFill>
          <a:blip r:embed="rId3"/>
          <a:srcRect/>
          <a:stretch>
            <a:fillRect/>
          </a:stretch>
        </p:blipFill>
        <p:spPr bwMode="auto">
          <a:xfrm>
            <a:off x="357188" y="4000500"/>
            <a:ext cx="3905250" cy="24384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20485" name="Рисунок 8" descr="озеро5.jpg"/>
          <p:cNvPicPr>
            <a:picLocks noChangeAspect="1"/>
          </p:cNvPicPr>
          <p:nvPr/>
        </p:nvPicPr>
        <p:blipFill>
          <a:blip r:embed="rId4"/>
          <a:srcRect/>
          <a:stretch>
            <a:fillRect/>
          </a:stretch>
        </p:blipFill>
        <p:spPr bwMode="auto">
          <a:xfrm>
            <a:off x="4500563" y="928688"/>
            <a:ext cx="4440237" cy="2357437"/>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20486" name="Рисунок 12" descr="озеро4.jpg"/>
          <p:cNvPicPr>
            <a:picLocks noChangeAspect="1"/>
          </p:cNvPicPr>
          <p:nvPr/>
        </p:nvPicPr>
        <p:blipFill>
          <a:blip r:embed="rId5"/>
          <a:srcRect/>
          <a:stretch>
            <a:fillRect/>
          </a:stretch>
        </p:blipFill>
        <p:spPr bwMode="auto">
          <a:xfrm>
            <a:off x="357188" y="928688"/>
            <a:ext cx="3595687" cy="2695575"/>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20487" name="Рисунок 5" descr="озеро1.jpg"/>
          <p:cNvPicPr>
            <a:picLocks noChangeAspect="1"/>
          </p:cNvPicPr>
          <p:nvPr/>
        </p:nvPicPr>
        <p:blipFill>
          <a:blip r:embed="rId6"/>
          <a:srcRect/>
          <a:stretch>
            <a:fillRect/>
          </a:stretch>
        </p:blipFill>
        <p:spPr bwMode="auto">
          <a:xfrm>
            <a:off x="3059832" y="2996952"/>
            <a:ext cx="3168352" cy="2376264"/>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p:cNvSpPr>
          <p:nvPr>
            <p:ph type="ctrTitle"/>
          </p:nvPr>
        </p:nvSpPr>
        <p:spPr>
          <a:xfrm rot="21349200">
            <a:off x="468313" y="549275"/>
            <a:ext cx="8229600" cy="836613"/>
          </a:xfrm>
        </p:spPr>
        <p:txBody>
          <a:bodyPr>
            <a:normAutofit fontScale="90000"/>
          </a:bodyPr>
          <a:lstStyle/>
          <a:p>
            <a:pPr algn="ctr"/>
            <a:r>
              <a:rPr lang="en-US" sz="8000" b="1" i="1" dirty="0">
                <a:solidFill>
                  <a:schemeClr val="accent3">
                    <a:lumMod val="50000"/>
                  </a:schemeClr>
                </a:solidFill>
                <a:effectLst>
                  <a:outerShdw blurRad="38100" dist="38100" dir="2700000" algn="tl">
                    <a:srgbClr val="000000">
                      <a:alpha val="43137"/>
                    </a:srgbClr>
                  </a:outerShdw>
                </a:effectLst>
              </a:rPr>
              <a:t>Big Ben</a:t>
            </a:r>
            <a:endParaRPr lang="ru-RU" sz="8000" b="1" i="1" dirty="0">
              <a:solidFill>
                <a:schemeClr val="accent3">
                  <a:lumMod val="50000"/>
                </a:schemeClr>
              </a:solidFill>
              <a:effectLst>
                <a:outerShdw blurRad="38100" dist="38100" dir="2700000" algn="tl">
                  <a:srgbClr val="000000">
                    <a:alpha val="43137"/>
                  </a:srgbClr>
                </a:outerShdw>
              </a:effectLst>
            </a:endParaRPr>
          </a:p>
        </p:txBody>
      </p:sp>
      <p:sp>
        <p:nvSpPr>
          <p:cNvPr id="21506" name="Rectangle 3"/>
          <p:cNvSpPr>
            <a:spLocks noGrp="1"/>
          </p:cNvSpPr>
          <p:nvPr>
            <p:ph type="subTitle" idx="1"/>
          </p:nvPr>
        </p:nvSpPr>
        <p:spPr>
          <a:xfrm>
            <a:off x="251520" y="1484784"/>
            <a:ext cx="8229600" cy="4464496"/>
          </a:xfrm>
        </p:spPr>
        <p:txBody>
          <a:bodyPr/>
          <a:lstStyle/>
          <a:p>
            <a:pPr>
              <a:lnSpc>
                <a:spcPct val="90000"/>
              </a:lnSpc>
            </a:pPr>
            <a:r>
              <a:rPr lang="en-US" sz="2800" dirty="0">
                <a:solidFill>
                  <a:srgbClr val="002060"/>
                </a:solidFill>
                <a:latin typeface="Arial Black" panose="020B0A04020102020204" pitchFamily="34" charset="0"/>
              </a:rPr>
              <a:t>Big Ben (English Big Ben.) is the Bell tower in London, the part of the architectural complex of the Palace of Westminster</a:t>
            </a:r>
            <a:endParaRPr lang="ru-RU" sz="2800" dirty="0">
              <a:solidFill>
                <a:srgbClr val="002060"/>
              </a:solidFill>
              <a:latin typeface="Arial Black" panose="020B0A04020102020204" pitchFamily="34" charset="0"/>
            </a:endParaRPr>
          </a:p>
          <a:p>
            <a:pPr>
              <a:lnSpc>
                <a:spcPct val="90000"/>
              </a:lnSpc>
            </a:pPr>
            <a:r>
              <a:rPr lang="en-US" sz="2800" dirty="0">
                <a:solidFill>
                  <a:srgbClr val="002060"/>
                </a:solidFill>
                <a:latin typeface="Arial Black" panose="020B0A04020102020204" pitchFamily="34" charset="0"/>
              </a:rPr>
              <a:t>Big Clock of Westminster is the second largest in the world </a:t>
            </a:r>
            <a:endParaRPr lang="ru-RU" sz="2800" dirty="0">
              <a:solidFill>
                <a:srgbClr val="002060"/>
              </a:solidFill>
              <a:latin typeface="Arial Black" panose="020B0A04020102020204" pitchFamily="34" charset="0"/>
            </a:endParaRPr>
          </a:p>
          <a:p>
            <a:pPr>
              <a:lnSpc>
                <a:spcPct val="90000"/>
              </a:lnSpc>
            </a:pPr>
            <a:r>
              <a:rPr lang="en-US" sz="2800" dirty="0">
                <a:solidFill>
                  <a:srgbClr val="002060"/>
                </a:solidFill>
                <a:latin typeface="Arial Black" panose="020B0A04020102020204" pitchFamily="34" charset="0"/>
              </a:rPr>
              <a:t>You can see the Latin inscription «</a:t>
            </a:r>
            <a:r>
              <a:rPr lang="en-US" sz="2800" dirty="0" err="1">
                <a:solidFill>
                  <a:srgbClr val="002060"/>
                </a:solidFill>
                <a:latin typeface="Arial Black" panose="020B0A04020102020204" pitchFamily="34" charset="0"/>
              </a:rPr>
              <a:t>Domine</a:t>
            </a:r>
            <a:r>
              <a:rPr lang="en-US" sz="2800" dirty="0">
                <a:solidFill>
                  <a:srgbClr val="002060"/>
                </a:solidFill>
                <a:latin typeface="Arial Black" panose="020B0A04020102020204" pitchFamily="34" charset="0"/>
              </a:rPr>
              <a:t> </a:t>
            </a:r>
            <a:r>
              <a:rPr lang="en-US" sz="2800" dirty="0" err="1">
                <a:solidFill>
                  <a:srgbClr val="002060"/>
                </a:solidFill>
                <a:latin typeface="Arial Black" panose="020B0A04020102020204" pitchFamily="34" charset="0"/>
              </a:rPr>
              <a:t>Salvam</a:t>
            </a:r>
            <a:r>
              <a:rPr lang="en-US" sz="2800" dirty="0">
                <a:solidFill>
                  <a:srgbClr val="002060"/>
                </a:solidFill>
                <a:latin typeface="Arial Black" panose="020B0A04020102020204" pitchFamily="34" charset="0"/>
              </a:rPr>
              <a:t> </a:t>
            </a:r>
            <a:r>
              <a:rPr lang="en-US" sz="2800" dirty="0" err="1">
                <a:solidFill>
                  <a:srgbClr val="002060"/>
                </a:solidFill>
                <a:latin typeface="Arial Black" panose="020B0A04020102020204" pitchFamily="34" charset="0"/>
              </a:rPr>
              <a:t>fac</a:t>
            </a:r>
            <a:r>
              <a:rPr lang="en-US" sz="2800" dirty="0">
                <a:solidFill>
                  <a:srgbClr val="002060"/>
                </a:solidFill>
                <a:latin typeface="Arial Black" panose="020B0A04020102020204" pitchFamily="34" charset="0"/>
              </a:rPr>
              <a:t> </a:t>
            </a:r>
            <a:r>
              <a:rPr lang="en-US" sz="2800" dirty="0" err="1">
                <a:solidFill>
                  <a:srgbClr val="002060"/>
                </a:solidFill>
                <a:latin typeface="Arial Black" panose="020B0A04020102020204" pitchFamily="34" charset="0"/>
              </a:rPr>
              <a:t>Reginam</a:t>
            </a:r>
            <a:r>
              <a:rPr lang="en-US" sz="2800" dirty="0">
                <a:solidFill>
                  <a:srgbClr val="002060"/>
                </a:solidFill>
                <a:latin typeface="Arial Black" panose="020B0A04020102020204" pitchFamily="34" charset="0"/>
              </a:rPr>
              <a:t> </a:t>
            </a:r>
            <a:r>
              <a:rPr lang="en-US" sz="2800" dirty="0" err="1">
                <a:solidFill>
                  <a:srgbClr val="002060"/>
                </a:solidFill>
                <a:latin typeface="Arial Black" panose="020B0A04020102020204" pitchFamily="34" charset="0"/>
              </a:rPr>
              <a:t>nostram</a:t>
            </a:r>
            <a:r>
              <a:rPr lang="en-US" sz="2800" dirty="0">
                <a:solidFill>
                  <a:srgbClr val="002060"/>
                </a:solidFill>
                <a:latin typeface="Arial Black" panose="020B0A04020102020204" pitchFamily="34" charset="0"/>
              </a:rPr>
              <a:t> </a:t>
            </a:r>
            <a:r>
              <a:rPr lang="en-US" sz="2800" dirty="0" err="1">
                <a:solidFill>
                  <a:srgbClr val="002060"/>
                </a:solidFill>
                <a:latin typeface="Arial Black" panose="020B0A04020102020204" pitchFamily="34" charset="0"/>
              </a:rPr>
              <a:t>Victoriam</a:t>
            </a:r>
            <a:r>
              <a:rPr lang="en-US" sz="2800" dirty="0">
                <a:solidFill>
                  <a:srgbClr val="002060"/>
                </a:solidFill>
                <a:latin typeface="Arial Black" panose="020B0A04020102020204" pitchFamily="34" charset="0"/>
              </a:rPr>
              <a:t> </a:t>
            </a:r>
            <a:r>
              <a:rPr lang="en-US" sz="2800" dirty="0" err="1">
                <a:solidFill>
                  <a:srgbClr val="002060"/>
                </a:solidFill>
                <a:latin typeface="Arial Black" panose="020B0A04020102020204" pitchFamily="34" charset="0"/>
              </a:rPr>
              <a:t>primam</a:t>
            </a:r>
            <a:r>
              <a:rPr lang="en-US" sz="2800" dirty="0">
                <a:solidFill>
                  <a:srgbClr val="002060"/>
                </a:solidFill>
                <a:latin typeface="Arial Black" panose="020B0A04020102020204" pitchFamily="34" charset="0"/>
              </a:rPr>
              <a:t>» ( «God save our Queen Victoria the First")</a:t>
            </a:r>
            <a:endParaRPr lang="ru-RU" sz="2800" dirty="0">
              <a:solidFill>
                <a:srgbClr val="002060"/>
              </a:solidFill>
              <a:latin typeface="Arial Black" panose="020B0A040201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505"/>
                                        </p:tgtEl>
                                        <p:attrNameLst>
                                          <p:attrName>style.visibility</p:attrName>
                                        </p:attrNameLst>
                                      </p:cBhvr>
                                      <p:to>
                                        <p:strVal val="visible"/>
                                      </p:to>
                                    </p:set>
                                    <p:animEffect transition="in" filter="barn(inVertical)">
                                      <p:cBhvr>
                                        <p:cTn id="7" dur="500"/>
                                        <p:tgtEl>
                                          <p:spTgt spid="2150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506">
                                            <p:txEl>
                                              <p:pRg st="0" end="0"/>
                                            </p:txEl>
                                          </p:spTgt>
                                        </p:tgtEl>
                                        <p:attrNameLst>
                                          <p:attrName>style.visibility</p:attrName>
                                        </p:attrNameLst>
                                      </p:cBhvr>
                                      <p:to>
                                        <p:strVal val="visible"/>
                                      </p:to>
                                    </p:set>
                                    <p:animEffect transition="in" filter="fade">
                                      <p:cBhvr>
                                        <p:cTn id="12" dur="500"/>
                                        <p:tgtEl>
                                          <p:spTgt spid="2150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506">
                                            <p:txEl>
                                              <p:pRg st="1" end="1"/>
                                            </p:txEl>
                                          </p:spTgt>
                                        </p:tgtEl>
                                        <p:attrNameLst>
                                          <p:attrName>style.visibility</p:attrName>
                                        </p:attrNameLst>
                                      </p:cBhvr>
                                      <p:to>
                                        <p:strVal val="visible"/>
                                      </p:to>
                                    </p:set>
                                    <p:animEffect transition="in" filter="fade">
                                      <p:cBhvr>
                                        <p:cTn id="17" dur="500"/>
                                        <p:tgtEl>
                                          <p:spTgt spid="2150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506">
                                            <p:txEl>
                                              <p:pRg st="2" end="2"/>
                                            </p:txEl>
                                          </p:spTgt>
                                        </p:tgtEl>
                                        <p:attrNameLst>
                                          <p:attrName>style.visibility</p:attrName>
                                        </p:attrNameLst>
                                      </p:cBhvr>
                                      <p:to>
                                        <p:strVal val="visible"/>
                                      </p:to>
                                    </p:set>
                                    <p:animEffect transition="in" filter="fade">
                                      <p:cBhvr>
                                        <p:cTn id="22" dur="500"/>
                                        <p:tgtEl>
                                          <p:spTgt spid="2150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5"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Модульная">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Override1.xml><?xml version="1.0" encoding="utf-8"?>
<a:themeOverride xmlns:a="http://schemas.openxmlformats.org/drawingml/2006/main">
  <a:clrScheme name="Модульная">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2.xml><?xml version="1.0" encoding="utf-8"?>
<a:themeOverride xmlns:a="http://schemas.openxmlformats.org/drawingml/2006/main">
  <a:clrScheme name="Модульная">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docProps/app.xml><?xml version="1.0" encoding="utf-8"?>
<Properties xmlns="http://schemas.openxmlformats.org/officeDocument/2006/extended-properties" xmlns:vt="http://schemas.openxmlformats.org/officeDocument/2006/docPropsVTypes">
  <Template/>
  <TotalTime>414</TotalTime>
  <Words>508</Words>
  <Application>Microsoft Office PowerPoint</Application>
  <PresentationFormat>Экран (4:3)</PresentationFormat>
  <Paragraphs>36</Paragraphs>
  <Slides>19</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19</vt:i4>
      </vt:variant>
    </vt:vector>
  </HeadingPairs>
  <TitlesOfParts>
    <vt:vector size="26" baseType="lpstr">
      <vt:lpstr>Arial</vt:lpstr>
      <vt:lpstr>Arial Black</vt:lpstr>
      <vt:lpstr>Book Antiqua</vt:lpstr>
      <vt:lpstr>Calibri</vt:lpstr>
      <vt:lpstr>Constantia</vt:lpstr>
      <vt:lpstr>Wingdings 2</vt:lpstr>
      <vt:lpstr>Поток</vt:lpstr>
      <vt:lpstr>Great Britain </vt:lpstr>
      <vt:lpstr> The United Kingdom of Great Britain and Northern Irelands is situated on the British Isles.  </vt:lpstr>
      <vt:lpstr>The UK includes four countries: England, Wales, Scotland and Northern Ireland. Great Britain consists of England, Scotland and Wales and doesn't include Northern Ireland.  </vt:lpstr>
      <vt:lpstr>      The capital of the UK is London.  </vt:lpstr>
      <vt:lpstr>The British Isles are separated from European continent by the North Sea and the English Channel. The western coast of Great Britain is washed by the Atlantic Ocean and the Irish Sea.</vt:lpstr>
      <vt:lpstr>The surface of the British Isles varies very much. The north of Scotland is mountainous and is called the Highlands, the south, which has beautiful valleys and plains, is called the Lowlands.</vt:lpstr>
      <vt:lpstr>There are a lot of rivers in Great Britain, but they are not very long. </vt:lpstr>
      <vt:lpstr>There are many lakes in Great Britain . </vt:lpstr>
      <vt:lpstr>Big Ben</vt:lpstr>
      <vt:lpstr>Презентация PowerPoint</vt:lpstr>
      <vt:lpstr>The Tower</vt:lpstr>
      <vt:lpstr>Презентация PowerPoint</vt:lpstr>
      <vt:lpstr>The weather in Great Britain is very changeable. </vt:lpstr>
      <vt:lpstr>The most unpleasant aspect of English weather is fog and smog. </vt:lpstr>
      <vt:lpstr>The capitals are: London in England , Edinburgh in Scotland , Cardiff in Wales and Belfast in Northern Ireland .  </vt:lpstr>
      <vt:lpstr>Every country has its own national emblem.  The red rose is the national emblem of England.  The thistle is the national emblem of Scotland. The daffodils and the leek are the emblems of Wales.  The shamrock (a kind of clover) is the emblem of Ireland.  </vt:lpstr>
      <vt:lpstr>Презентация PowerPoint</vt:lpstr>
      <vt:lpstr>The population of the UK is over 58 mln people. The UK is inhabited by the English, the Scots, the Welsh and the Irish who constitute the British nation.   </vt:lpstr>
      <vt:lpstr>The UK is constitutional monarchy. In law, the Head of State is the Queen, but in practice, she does not rule. The country is ruled by the elected government with the Prime Minister . The British Parliament consists of two chambers: the House of Lords and the House of Commons.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Лилек</dc:creator>
  <cp:lastModifiedBy>Admin</cp:lastModifiedBy>
  <cp:revision>38</cp:revision>
  <dcterms:created xsi:type="dcterms:W3CDTF">2013-11-04T14:00:07Z</dcterms:created>
  <dcterms:modified xsi:type="dcterms:W3CDTF">2017-03-20T14:06:15Z</dcterms:modified>
</cp:coreProperties>
</file>