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71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09554E-F637-4255-AF82-8F8985AB6D79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9F00F9-BE11-4382-9FAE-62911ADF3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novikova-olia2011/view/257612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fotki.yandex.ru/users/novikova-olia2011/view/257599/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http://vneklassa.narod.ru/kartinki/kartinki_02_3/mage16_big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143375" cy="635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" descr="http://vneklassa.narod.ru/kartinki/kartinki_02_3/mage12_big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88641"/>
            <a:ext cx="4000500" cy="635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156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6768752" cy="194421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По страницам старинных азбук. </a:t>
            </a:r>
            <a:endParaRPr lang="ru-RU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880"/>
            <a:ext cx="5184576" cy="3888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91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2386608" cy="164219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Дмитриевич Ушинский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5" descr="Ushinskij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75" b="3497"/>
          <a:stretch>
            <a:fillRect/>
          </a:stretch>
        </p:blipFill>
        <p:spPr bwMode="auto">
          <a:xfrm>
            <a:off x="3214688" y="214313"/>
            <a:ext cx="27606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9" descr="http://img-fotki.yandex.ru/get/4511/novikova-olia2011.9/0_3ee4c_49bae937_L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71813"/>
            <a:ext cx="23907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0" descr="http://img-fotki.yandex.ru/get/4505/novikova-olia2011.9/0_3ee3f_86680861_L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79183"/>
            <a:ext cx="2311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56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2818656" cy="1301006"/>
          </a:xfrm>
        </p:spPr>
        <p:txBody>
          <a:bodyPr>
            <a:normAutofit fontScale="90000"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cap="none" dirty="0">
                <a:solidFill>
                  <a:srgbClr val="04617B"/>
                </a:solidFill>
                <a:latin typeface="Franklin Gothic Book"/>
                <a:cs typeface="+mn-cs"/>
              </a:rPr>
              <a:t> </a:t>
            </a:r>
            <a:r>
              <a:rPr lang="ru-RU" sz="3600" b="1" cap="none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 Николаевич Толстой</a:t>
            </a:r>
            <a:r>
              <a:rPr lang="ru-RU" sz="2800" b="1" cap="none" dirty="0">
                <a:solidFill>
                  <a:schemeClr val="accent3">
                    <a:lumMod val="75000"/>
                  </a:schemeClr>
                </a:solidFill>
                <a:latin typeface="Franklin Gothic Book"/>
                <a:cs typeface="+mn-cs"/>
              </a:rPr>
              <a:t/>
            </a:r>
            <a:br>
              <a:rPr lang="ru-RU" sz="2800" b="1" cap="none" dirty="0">
                <a:solidFill>
                  <a:schemeClr val="accent3">
                    <a:lumMod val="75000"/>
                  </a:schemeClr>
                </a:solidFill>
                <a:latin typeface="Franklin Gothic Book"/>
                <a:cs typeface="+mn-cs"/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5" descr="http://imgal.ru/usrfile/img/illyustratsii-k-rasskazam-l-tolstogo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610" t="10545"/>
          <a:stretch>
            <a:fillRect/>
          </a:stretch>
        </p:blipFill>
        <p:spPr bwMode="auto">
          <a:xfrm>
            <a:off x="3571875" y="285750"/>
            <a:ext cx="2290763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http://panoptikon.org/images/azbuka_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500438"/>
            <a:ext cx="2357437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7" descr="mage5_big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571875"/>
            <a:ext cx="45005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811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игр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3190"/>
            <a:ext cx="8496944" cy="6794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44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Продолжите фразу:</a:t>
            </a:r>
            <a:endParaRPr lang="ru-RU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None/>
              <a:defRPr/>
            </a:pPr>
            <a:r>
              <a:rPr lang="ru-RU" sz="4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На уроке я узнал…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None/>
              <a:defRPr/>
            </a:pPr>
            <a:endParaRPr lang="ru-RU" sz="44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anose="02040502050405020303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None/>
              <a:defRPr/>
            </a:pPr>
            <a:r>
              <a:rPr lang="ru-RU" sz="4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Я запомнил …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None/>
              <a:defRPr/>
            </a:pPr>
            <a:endParaRPr lang="ru-RU" sz="44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anose="02040502050405020303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None/>
              <a:defRPr/>
            </a:pPr>
            <a:r>
              <a:rPr lang="ru-RU" sz="4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Мне понравилось…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89040"/>
            <a:ext cx="2483768" cy="3068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28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солнышк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6F6FE"/>
              </a:gs>
              <a:gs pos="100000">
                <a:srgbClr val="A5CFF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15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урок!!!</a:t>
            </a:r>
            <a:endParaRPr lang="ru-RU" sz="9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0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30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По страницам старинных азбук. </vt:lpstr>
      <vt:lpstr>Константин Дмитриевич Ушинский </vt:lpstr>
      <vt:lpstr> Лев Николаевич Толстой </vt:lpstr>
      <vt:lpstr>Слайд 5</vt:lpstr>
      <vt:lpstr>Продолжите фразу:</vt:lpstr>
      <vt:lpstr>Спасибо за урок!!!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старинных азбук. Отработка написания элементов букв-плавных линий с точкой.</dc:title>
  <dc:creator>admin</dc:creator>
  <cp:lastModifiedBy>HOME</cp:lastModifiedBy>
  <cp:revision>13</cp:revision>
  <dcterms:created xsi:type="dcterms:W3CDTF">2015-01-25T09:36:41Z</dcterms:created>
  <dcterms:modified xsi:type="dcterms:W3CDTF">2017-03-09T17:05:20Z</dcterms:modified>
</cp:coreProperties>
</file>