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scene3d>
          <a:camera prst="orthographicFront"/>
          <a:lightRig rig="threePt" dir="t"/>
        </a:scene3d>
        <a:sp3d>
          <a:bevelT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Незнайка</c:v>
                </c:pt>
              </c:strCache>
            </c:strRef>
          </c:tx>
          <c:invertIfNegative val="0"/>
          <c:cat>
            <c:strRef>
              <c:f>'[Диаграмма в Microsoft Word]Лист1'!$A$2:$A$6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'[Диаграмма в Microsoft Word]Лист1'!$B$2:$B$6</c:f>
              <c:numCache>
                <c:formatCode>0%</c:formatCode>
                <c:ptCount val="5"/>
                <c:pt idx="0">
                  <c:v>0.44</c:v>
                </c:pt>
                <c:pt idx="1">
                  <c:v>0.55000000000000004</c:v>
                </c:pt>
                <c:pt idx="2">
                  <c:v>0.5</c:v>
                </c:pt>
                <c:pt idx="3">
                  <c:v>0.6</c:v>
                </c:pt>
                <c:pt idx="4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рассказы</c:v>
                </c:pt>
              </c:strCache>
            </c:strRef>
          </c:tx>
          <c:invertIfNegative val="0"/>
          <c:cat>
            <c:strRef>
              <c:f>'[Диаграмма в Microsoft Word]Лист1'!$A$2:$A$6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'[Диаграмма в Microsoft Word]Лист1'!$C$2:$C$6</c:f>
              <c:numCache>
                <c:formatCode>0%</c:formatCode>
                <c:ptCount val="5"/>
                <c:pt idx="0">
                  <c:v>0.34</c:v>
                </c:pt>
                <c:pt idx="1">
                  <c:v>0.14000000000000001</c:v>
                </c:pt>
                <c:pt idx="2">
                  <c:v>0.5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Word]Лист1'!$D$1</c:f>
              <c:strCache>
                <c:ptCount val="1"/>
                <c:pt idx="0">
                  <c:v>Витя Малееев</c:v>
                </c:pt>
              </c:strCache>
            </c:strRef>
          </c:tx>
          <c:invertIfNegative val="0"/>
          <c:cat>
            <c:strRef>
              <c:f>'[Диаграмма в Microsoft Word]Лист1'!$A$2:$A$6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'[Диаграмма в Microsoft Word]Лист1'!$D$2:$D$6</c:f>
              <c:numCache>
                <c:formatCode>0%</c:formatCode>
                <c:ptCount val="5"/>
                <c:pt idx="0">
                  <c:v>0.19</c:v>
                </c:pt>
                <c:pt idx="1">
                  <c:v>0.18</c:v>
                </c:pt>
                <c:pt idx="2">
                  <c:v>0</c:v>
                </c:pt>
                <c:pt idx="3">
                  <c:v>0.2</c:v>
                </c:pt>
                <c:pt idx="4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Word]Лист1'!$E$1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cat>
            <c:strRef>
              <c:f>'[Диаграмма в Microsoft Word]Лист1'!$A$2:$A$6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'[Диаграмма в Microsoft Word]Лист1'!$E$2:$E$6</c:f>
              <c:numCache>
                <c:formatCode>0%</c:formatCode>
                <c:ptCount val="5"/>
                <c:pt idx="0">
                  <c:v>0.03</c:v>
                </c:pt>
                <c:pt idx="1">
                  <c:v>0.13</c:v>
                </c:pt>
                <c:pt idx="2">
                  <c:v>0</c:v>
                </c:pt>
                <c:pt idx="3">
                  <c:v>0</c:v>
                </c:pt>
                <c:pt idx="4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070528"/>
        <c:axId val="36072064"/>
        <c:axId val="0"/>
      </c:bar3DChart>
      <c:catAx>
        <c:axId val="3607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6072064"/>
        <c:crossesAt val="0"/>
        <c:auto val="1"/>
        <c:lblAlgn val="ctr"/>
        <c:lblOffset val="100"/>
        <c:noMultiLvlLbl val="0"/>
      </c:catAx>
      <c:valAx>
        <c:axId val="36072064"/>
        <c:scaling>
          <c:orientation val="minMax"/>
        </c:scaling>
        <c:delete val="0"/>
        <c:axPos val="l"/>
        <c:majorGridlines/>
        <c:minorGridlines/>
        <c:numFmt formatCode="0%" sourceLinked="0"/>
        <c:majorTickMark val="in"/>
        <c:minorTickMark val="none"/>
        <c:tickLblPos val="nextTo"/>
        <c:crossAx val="36070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Популярность произведений Н.Носова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Незнайка</c:v>
                </c:pt>
                <c:pt idx="1">
                  <c:v>рассказы</c:v>
                </c:pt>
                <c:pt idx="2">
                  <c:v>Витя Малеев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29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смешные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32</c:v>
                </c:pt>
                <c:pt idx="2">
                  <c:v>10</c:v>
                </c:pt>
                <c:pt idx="3">
                  <c:v>14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поучительные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46</c:v>
                </c:pt>
                <c:pt idx="2">
                  <c:v>30</c:v>
                </c:pt>
                <c:pt idx="3">
                  <c:v>43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нравоучений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29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узнал себя и друзей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20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интересный сюжет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от 9 до 19 лет</c:v>
                </c:pt>
                <c:pt idx="1">
                  <c:v>от 20 до 29 лет</c:v>
                </c:pt>
                <c:pt idx="2">
                  <c:v>от 30 до 39 лет</c:v>
                </c:pt>
                <c:pt idx="3">
                  <c:v>от 40 до 49 лет</c:v>
                </c:pt>
                <c:pt idx="4">
                  <c:v>от 50 лет и старше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99744"/>
        <c:axId val="36405632"/>
        <c:axId val="0"/>
      </c:bar3DChart>
      <c:catAx>
        <c:axId val="3639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6405632"/>
        <c:crosses val="autoZero"/>
        <c:auto val="1"/>
        <c:lblAlgn val="ctr"/>
        <c:lblOffset val="100"/>
        <c:noMultiLvlLbl val="0"/>
      </c:catAx>
      <c:valAx>
        <c:axId val="36405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399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FB0CC7-A37E-444A-87E3-8A3DBF1F9DA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614FCC-FEE3-4BFB-9BA9-B37309CF0B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на тему: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«КНИГИ НА ВСЕ ВРЕМЕНА»</a:t>
            </a:r>
            <a:br>
              <a:rPr lang="ru-RU" sz="4400" b="1" i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 произведениям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.Носова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86200"/>
            <a:ext cx="316835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ученик 4 «В» класса Ермолаев Владислав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Голубева Алла Николаевна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Какие книги Носова нравятся читателям?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378267"/>
              </p:ext>
            </p:extLst>
          </p:nvPr>
        </p:nvGraphicFramePr>
        <p:xfrm>
          <a:off x="1463675" y="1772817"/>
          <a:ext cx="6420693" cy="39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7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296821"/>
              </p:ext>
            </p:extLst>
          </p:nvPr>
        </p:nvGraphicFramePr>
        <p:xfrm>
          <a:off x="1475656" y="1052736"/>
          <a:ext cx="65527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9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Почему читателям нравятся книги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Н.Носова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21430"/>
              </p:ext>
            </p:extLst>
          </p:nvPr>
        </p:nvGraphicFramePr>
        <p:xfrm>
          <a:off x="1463675" y="1988840"/>
          <a:ext cx="6564709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5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6965245" cy="79208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6984776" cy="43924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Гипотеза о том, что книги Николая Носова нравятся только детям, не подтвердилась. 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Н.Носова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интересны и увлекательны для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всех поколений читателей. 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и подросткам нравятся произведения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Н.Носова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потому, что они интересные и смешные.</a:t>
            </a:r>
          </a:p>
          <a:p>
            <a:pPr algn="just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Более взрослые читатели, перечитывая юмористические рассказы Носова, вспоминают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свое детство, отмечают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, что произведения Носова – добрые. Являясь поучительными,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они, тем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менее, не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содержат нравоучений.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Здорово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, когда влюбляешься в книги в детстве и проносишь эту любовь через всю свою жизнь!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3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пропущенное слово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r>
              <a:rPr lang="ru-RU" dirty="0" smtClean="0"/>
              <a:t>Живая  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dirty="0" smtClean="0"/>
              <a:t>Винтик, </a:t>
            </a:r>
            <a:r>
              <a:rPr lang="ru-RU" dirty="0" err="1" smtClean="0"/>
              <a:t>Шпунтик</a:t>
            </a:r>
            <a:r>
              <a:rPr lang="ru-RU" dirty="0" smtClean="0"/>
              <a:t> и 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? </a:t>
            </a:r>
            <a:r>
              <a:rPr lang="ru-RU" dirty="0"/>
              <a:t>о</a:t>
            </a:r>
            <a:r>
              <a:rPr lang="ru-RU" dirty="0" smtClean="0"/>
              <a:t>хотника</a:t>
            </a:r>
          </a:p>
          <a:p>
            <a:r>
              <a:rPr lang="ru-RU" dirty="0" smtClean="0"/>
              <a:t>Мишкина 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dirty="0" smtClean="0"/>
              <a:t>Приключения</a:t>
            </a:r>
            <a:r>
              <a:rPr lang="ru-RU" sz="3200" b="1" dirty="0" smtClean="0">
                <a:solidFill>
                  <a:srgbClr val="FF0000"/>
                </a:solidFill>
              </a:rPr>
              <a:t> ? </a:t>
            </a:r>
            <a:r>
              <a:rPr lang="ru-RU" dirty="0" smtClean="0"/>
              <a:t>и его друзей</a:t>
            </a:r>
          </a:p>
          <a:p>
            <a:r>
              <a:rPr lang="ru-RU" dirty="0" smtClean="0"/>
              <a:t>Витя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школе и дома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у дедушки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8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Назови авторов следующих фраз: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840760" cy="4022261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«Ты, Незнайка, видно, больной. У тебя что-то с глазами случилось. Когда это ты видел, чтобы у меня вместо носа был градусник? Придется тебе на ночь касторки дать»</a:t>
            </a:r>
          </a:p>
          <a:p>
            <a:pPr marL="457200" indent="-457200">
              <a:buAutoNum type="arabicParenR"/>
            </a:pPr>
            <a:r>
              <a:rPr lang="ru-RU" dirty="0" smtClean="0"/>
              <a:t>«Рисуешь, рисуешь, а никто даже спасибо не скажет, все только ругаются». </a:t>
            </a:r>
          </a:p>
          <a:p>
            <a:pPr marL="457200" indent="-457200">
              <a:buAutoNum type="arabicParenR"/>
            </a:pPr>
            <a:r>
              <a:rPr lang="ru-RU" dirty="0" smtClean="0"/>
              <a:t>«Братцы! Что он про меня сочиняет? Никакого холодного утюга я не глотал. Ни холодного, ни горячего».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6196405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4) «Ну способный, способный, только отстань! У меня уже голова разболелась. Сочиняй так, чтобы был смысл и рифма, вот тебе и стихи».</a:t>
            </a:r>
          </a:p>
          <a:p>
            <a:pPr marL="0" indent="0">
              <a:buNone/>
            </a:pPr>
            <a:r>
              <a:rPr lang="ru-RU" dirty="0" smtClean="0"/>
              <a:t>5) «Это потому, что ты к моей музыке еще не привык. Вот привыкнешь – и уши не станут болеть».</a:t>
            </a:r>
          </a:p>
          <a:p>
            <a:pPr marL="0" indent="0">
              <a:buNone/>
            </a:pPr>
            <a:r>
              <a:rPr lang="ru-RU" dirty="0" smtClean="0"/>
              <a:t>6) «Стойте, братцы! Остановите шар! Я шапку дома забыл!»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7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056784" cy="500141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выяснить, почему книги Н.Н. Носова нравятся разным поколениям читателей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Правда ли, что книги Н.Н. Носова нравятся только детям?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Изучить  биографию  Н. Носова.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Провести анализ книг и характеров главных героев.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Провести опрос разных поколений читателей.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8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Биография Николая Николаевича Носова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htoby-pomnili.com/preview.php?width=max&amp;dir=654&amp;id=9ed4f6eb6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37868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484784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23 ноября 1908 года родился Николай Николаевич Носов.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детстве он увлекался музыкой (играл на скрипке), театром, а также наукой: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электротехникой. Любил играть в шахматы, занимался фотографией.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Карьеру писателя начал в 1938 году: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журнале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Мурзилка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опубликованы его рассказы.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всем известных книг про Незнайку и юмористических рассказов писал и серьезные произведения: «Повесть о моем друге Игоре». «Тайна на дне колодца» и другие.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Писатель, драматург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Н.Носов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скончался 26 июля 1976 года. </a:t>
            </a:r>
          </a:p>
        </p:txBody>
      </p:sp>
    </p:spTree>
    <p:extLst>
      <p:ext uri="{BB962C8B-B14F-4D97-AF65-F5344CB8AC3E}">
        <p14:creationId xmlns:p14="http://schemas.microsoft.com/office/powerpoint/2010/main" val="26246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Книги и герои книг Н. Носова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xn--80aaagb0cbpselki.xn--p1ai/images/55df81aaecc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5293">
            <a:off x="827584" y="1772816"/>
            <a:ext cx="1368152" cy="22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ssets1.bookmate.com/assets/documents-covers/f1/47/yoIPOgZ9-large.jpg?1441130591&amp;w=519&amp;h=7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60189"/>
            <a:ext cx="1512168" cy="20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rectmedia.ru/file/2f/2f37b1b7042469cd62dc895ebd498a97ydv59bvj0q/20631_yrnfqd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03">
            <a:off x="4414514" y="1544440"/>
            <a:ext cx="1728192" cy="25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lib-pushkina.ucoz.ru/top/Nosov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312">
            <a:off x="2031169" y="3950294"/>
            <a:ext cx="1637030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data.fantlab.ru/images/editions/big/193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806">
            <a:off x="6838817" y="1664786"/>
            <a:ext cx="1566455" cy="238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znaiki.ru/Knigi_dlya_detej/Detskaya_xudozhestvennaya_literatura/images/Dnevnik-Koli-Sinitsina-(978-5-18-000791-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144">
            <a:off x="4963493" y="4228619"/>
            <a:ext cx="18168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kazvikt.ucoz.ru/_pu/12/321313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567">
            <a:off x="1015543" y="1979472"/>
            <a:ext cx="1804796" cy="238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izlawyerstoday.com/images/55e180f043c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87" y="1436991"/>
            <a:ext cx="2006600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xn-----7kcodbwnnv0a1aoe5m.xn--p1ai/images/55dfa98a91b5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691">
            <a:off x="6251698" y="1783747"/>
            <a:ext cx="1781175" cy="256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cs628519.vk.me/v628519981/29d2/9knT1uAk-F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0" y="3995013"/>
            <a:ext cx="1800200" cy="20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764704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 ПРО НЕЗНАЙКУ</a:t>
            </a:r>
          </a:p>
        </p:txBody>
      </p:sp>
    </p:spTree>
    <p:extLst>
      <p:ext uri="{BB962C8B-B14F-4D97-AF65-F5344CB8AC3E}">
        <p14:creationId xmlns:p14="http://schemas.microsoft.com/office/powerpoint/2010/main" val="771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Незнайка и </a:t>
            </a:r>
            <a:r>
              <a:rPr lang="ru-RU" dirty="0" err="1" smtClean="0"/>
              <a:t>Стекляшкин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https://im3-tub-ru.yandex.net/i?id=db1f315de71342064f691e39b4f27d76&amp;n=33&amp;h=190&amp;w=27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11256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Незнайка и воздушный шар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72608" cy="407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8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ртретная галерея художника Незнайки. Рис. Г.Валь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557">
            <a:off x="1445713" y="493555"/>
            <a:ext cx="2286665" cy="288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3-tub-ru.yandex.net/i?id=8162949f910d6e861f1dd85af9caf7dc&amp;n=33&amp;h=190&amp;w=1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908">
            <a:off x="5327776" y="627995"/>
            <a:ext cx="2189920" cy="28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0b8aa313f4413be9835cb9228a66f34c&amp;n=33&amp;h=190&amp;w=2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99265"/>
            <a:ext cx="403244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9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Герои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рассказов</a:t>
            </a:r>
            <a:r>
              <a:rPr lang="ru-RU" b="1" dirty="0" smtClean="0"/>
              <a:t> </a:t>
            </a:r>
            <a:r>
              <a:rPr lang="ru-RU" b="1" dirty="0" err="1" smtClean="0"/>
              <a:t>Н.Носова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Объект 4" descr="https://im0-tub-ru.yandex.net/i?id=6a70a06f75e77ca8531ec57e08e1ba21&amp;n=33&amp;h=190&amp;w=23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2515741" cy="204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1-tub-ru.yandex.net/i?id=fdad28d71d5c3bc1f4a0dceeadc6068c&amp;n=33&amp;h=190&amp;w=2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92" y="1556792"/>
            <a:ext cx="2489188" cy="19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2-tub-ru.yandex.net/i?id=0a2e25a6d6fa149ffe4941f073f5ad92&amp;n=33&amp;h=190&amp;w=2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51574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.ytimg.com/vi/SevxvodZfY8/maxresdefaul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40371"/>
            <a:ext cx="2790364" cy="192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9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</TotalTime>
  <Words>480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Исследовательская работа на тему: «КНИГИ НА ВСЕ ВРЕМЕНА» (по произведениям Н.Носова)</vt:lpstr>
      <vt:lpstr>Презентация PowerPoint</vt:lpstr>
      <vt:lpstr>Биография Николая Николаевича Носова </vt:lpstr>
      <vt:lpstr>Книги и герои книг Н. Носова</vt:lpstr>
      <vt:lpstr>Презентация PowerPoint</vt:lpstr>
      <vt:lpstr>Незнайка и Стекляшкин </vt:lpstr>
      <vt:lpstr>Незнайка и воздушный шар</vt:lpstr>
      <vt:lpstr>Презентация PowerPoint</vt:lpstr>
      <vt:lpstr>Герои рассказов Н.Носова </vt:lpstr>
      <vt:lpstr>Какие книги Носова нравятся читателям? </vt:lpstr>
      <vt:lpstr>Презентация PowerPoint</vt:lpstr>
      <vt:lpstr>Почему читателям нравятся книги Н.Носова?</vt:lpstr>
      <vt:lpstr>Выводы</vt:lpstr>
      <vt:lpstr>Вставь пропущенное слово </vt:lpstr>
      <vt:lpstr>Назови авторов следующих фраз: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«КНИГИ НА ВСЕ ВРЕМЕНА» (по произведениям Н.Носова)</dc:title>
  <dc:creator>Алёна</dc:creator>
  <cp:lastModifiedBy>Алёна</cp:lastModifiedBy>
  <cp:revision>14</cp:revision>
  <dcterms:created xsi:type="dcterms:W3CDTF">2015-11-24T18:58:22Z</dcterms:created>
  <dcterms:modified xsi:type="dcterms:W3CDTF">2015-11-26T04:09:49Z</dcterms:modified>
</cp:coreProperties>
</file>