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24"/>
  </p:notesMasterIdLst>
  <p:sldIdLst>
    <p:sldId id="256" r:id="rId2"/>
    <p:sldId id="261" r:id="rId3"/>
    <p:sldId id="259" r:id="rId4"/>
    <p:sldId id="260" r:id="rId5"/>
    <p:sldId id="264" r:id="rId6"/>
    <p:sldId id="263" r:id="rId7"/>
    <p:sldId id="265" r:id="rId8"/>
    <p:sldId id="267" r:id="rId9"/>
    <p:sldId id="268" r:id="rId10"/>
    <p:sldId id="269" r:id="rId11"/>
    <p:sldId id="266" r:id="rId12"/>
    <p:sldId id="270" r:id="rId13"/>
    <p:sldId id="271" r:id="rId14"/>
    <p:sldId id="272" r:id="rId15"/>
    <p:sldId id="273" r:id="rId16"/>
    <p:sldId id="278" r:id="rId17"/>
    <p:sldId id="279" r:id="rId18"/>
    <p:sldId id="274" r:id="rId19"/>
    <p:sldId id="275" r:id="rId20"/>
    <p:sldId id="276" r:id="rId21"/>
    <p:sldId id="257" r:id="rId22"/>
    <p:sldId id="277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96" y="-6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695922-FD14-4AA4-A1EF-89B89B4EE885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5C59A4-EB69-41FF-85CA-1D17BFCF43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73319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5C59A4-EB69-41FF-85CA-1D17BFCF4370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Dibujo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b="1" cap="none" spc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D5BF9-1282-47FA-BC4F-907C748E4B3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04806-2D3F-40B4-BFAA-679E776349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3138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D5BF9-1282-47FA-BC4F-907C748E4B3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04806-2D3F-40B4-BFAA-679E776349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09385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D5BF9-1282-47FA-BC4F-907C748E4B3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04806-2D3F-40B4-BFAA-679E776349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88732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spc="0">
                <a:ln w="18415" cmpd="sng">
                  <a:solidFill>
                    <a:srgbClr val="0066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n>
                  <a:noFill/>
                </a:ln>
                <a:solidFill>
                  <a:srgbClr val="0000CC"/>
                </a:solidFill>
              </a:defRPr>
            </a:lvl1pPr>
            <a:lvl2pPr>
              <a:defRPr>
                <a:ln>
                  <a:noFill/>
                </a:ln>
                <a:solidFill>
                  <a:srgbClr val="0000CC"/>
                </a:solidFill>
              </a:defRPr>
            </a:lvl2pPr>
            <a:lvl3pPr>
              <a:defRPr>
                <a:ln>
                  <a:noFill/>
                </a:ln>
                <a:solidFill>
                  <a:srgbClr val="0000CC"/>
                </a:solidFill>
              </a:defRPr>
            </a:lvl3pPr>
            <a:lvl4pPr>
              <a:defRPr>
                <a:ln>
                  <a:noFill/>
                </a:ln>
                <a:solidFill>
                  <a:srgbClr val="0000CC"/>
                </a:solidFill>
              </a:defRPr>
            </a:lvl4pPr>
            <a:lvl5pPr>
              <a:defRPr>
                <a:ln>
                  <a:noFill/>
                </a:ln>
                <a:solidFill>
                  <a:srgbClr val="0000CC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D5BF9-1282-47FA-BC4F-907C748E4B3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04806-2D3F-40B4-BFAA-679E776349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10396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D5BF9-1282-47FA-BC4F-907C748E4B3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04806-2D3F-40B4-BFAA-679E776349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30358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D5BF9-1282-47FA-BC4F-907C748E4B3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04806-2D3F-40B4-BFAA-679E776349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94244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D5BF9-1282-47FA-BC4F-907C748E4B3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04806-2D3F-40B4-BFAA-679E776349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22022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D5BF9-1282-47FA-BC4F-907C748E4B3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04806-2D3F-40B4-BFAA-679E776349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5550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D5BF9-1282-47FA-BC4F-907C748E4B3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04806-2D3F-40B4-BFAA-679E776349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00115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D5BF9-1282-47FA-BC4F-907C748E4B3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04806-2D3F-40B4-BFAA-679E776349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707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D5BF9-1282-47FA-BC4F-907C748E4B3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04806-2D3F-40B4-BFAA-679E776349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06153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Haga clic para modificar el estilo de título del patrón</a:t>
            </a:r>
            <a:endParaRPr lang="ru-RU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Haga clic para modificar el estilo de texto del patrón</a:t>
            </a:r>
          </a:p>
          <a:p>
            <a:pPr lvl="1"/>
            <a:r>
              <a:rPr lang="ru-RU" smtClean="0"/>
              <a:t>Segundo nivel</a:t>
            </a:r>
          </a:p>
          <a:p>
            <a:pPr lvl="2"/>
            <a:r>
              <a:rPr lang="ru-RU" smtClean="0"/>
              <a:t>Tercer nivel</a:t>
            </a:r>
          </a:p>
          <a:p>
            <a:pPr lvl="3"/>
            <a:r>
              <a:rPr lang="ru-RU" smtClean="0"/>
              <a:t>Cuarto nivel</a:t>
            </a:r>
          </a:p>
          <a:p>
            <a:pPr lvl="4"/>
            <a:r>
              <a:rPr lang="ru-RU" smtClean="0"/>
              <a:t>Quinto nivel</a:t>
            </a:r>
            <a:endParaRPr lang="ru-RU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D5BF9-1282-47FA-BC4F-907C748E4B3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04806-2D3F-40B4-BFAA-679E776349B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6 Imagen" descr="Dibujo.bmp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0"/>
            <a:ext cx="12192000" cy="7010400"/>
          </a:xfrm>
          <a:prstGeom prst="rect">
            <a:avLst/>
          </a:prstGeom>
          <a:gradFill flip="none" rotWithShape="1">
            <a:gsLst>
              <a:gs pos="100000">
                <a:srgbClr val="03D4A8">
                  <a:alpha val="18000"/>
                </a:srgbClr>
              </a:gs>
              <a:gs pos="25000">
                <a:srgbClr val="21D6E0">
                  <a:alpha val="23000"/>
                </a:srgbClr>
              </a:gs>
              <a:gs pos="75000">
                <a:srgbClr val="0087E6">
                  <a:alpha val="25000"/>
                </a:srgbClr>
              </a:gs>
              <a:gs pos="100000">
                <a:srgbClr val="005CBF">
                  <a:alpha val="25999"/>
                </a:srgbClr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sz="1800"/>
          </a:p>
        </p:txBody>
      </p:sp>
    </p:spTree>
    <p:extLst>
      <p:ext uri="{BB962C8B-B14F-4D97-AF65-F5344CB8AC3E}">
        <p14:creationId xmlns:p14="http://schemas.microsoft.com/office/powerpoint/2010/main" xmlns="" val="347872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2955" y="588229"/>
            <a:ext cx="10363200" cy="3160116"/>
          </a:xfrm>
        </p:spPr>
        <p:txBody>
          <a:bodyPr>
            <a:normAutofit/>
          </a:bodyPr>
          <a:lstStyle/>
          <a:p>
            <a:r>
              <a:rPr lang="kk-KZ" sz="6000" dirty="0" smtClean="0">
                <a:solidFill>
                  <a:srgbClr val="00B0F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Білімді ұрпақ –ел тірегі</a:t>
            </a:r>
            <a:br>
              <a:rPr lang="kk-KZ" sz="6000" dirty="0" smtClean="0">
                <a:solidFill>
                  <a:srgbClr val="00B0F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6000" dirty="0">
              <a:solidFill>
                <a:srgbClr val="00B0F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2" descr="Картинки по запросу анимационные презентации по физике"/>
          <p:cNvSpPr>
            <a:spLocks noChangeAspect="1" noChangeArrowheads="1"/>
          </p:cNvSpPr>
          <p:nvPr/>
        </p:nvSpPr>
        <p:spPr bwMode="auto">
          <a:xfrm>
            <a:off x="1360226" y="3748345"/>
            <a:ext cx="1735536" cy="1735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00753" y="2346277"/>
            <a:ext cx="3513863" cy="3316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4573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19448" y="975575"/>
            <a:ext cx="10972800" cy="5882425"/>
          </a:xfrm>
        </p:spPr>
        <p:txBody>
          <a:bodyPr/>
          <a:lstStyle/>
          <a:p>
            <a:pPr>
              <a:buNone/>
            </a:pP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Жанды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нәрсе туралы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.....</a:t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а)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Көзі қырағы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жанған жарықта алыстан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көреді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б)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Жүрегіңнің қуаты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2 Вт .</a:t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в)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Ғұмырында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40 тонна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тамақ жейді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г)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жердегі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ең ақылды кім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2" descr="C:\Documents and Settings\Admin\Рабочий стол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837363">
            <a:off x="8459364" y="4129290"/>
            <a:ext cx="2567293" cy="23135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8237" y="1252472"/>
            <a:ext cx="10972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Зат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…</a:t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а) Адам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организмнің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65 процент. </a:t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б)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Заттың үш күйінің біреу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в)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Үш күйде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 бола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алады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г)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Жерде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онсыз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өмір жоқ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4" name="Picture 2" descr="C:\Documents and Settings\Admin\Рабочий стол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837363">
            <a:off x="7557843" y="3730045"/>
            <a:ext cx="2567293" cy="23135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3995" y="1226714"/>
            <a:ext cx="109728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Қорапта бір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физикалық дене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бар?</a:t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Ғылымда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физикада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зерттеу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жұмыстары үшін қолданылады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Беттік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ауданы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ең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аз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геометриялық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фигура.</a:t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Спортшы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осы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денемен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дос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г) Шар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тәріздес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2" descr="C:\Documents and Settings\Admin\Рабочий стол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837363">
            <a:off x="7537835" y="3550407"/>
            <a:ext cx="2567293" cy="24954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92428" y="1479929"/>
            <a:ext cx="397957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3-тур</a:t>
            </a:r>
          </a:p>
          <a:p>
            <a:pPr algn="ctr"/>
            <a:r>
              <a:rPr lang="ru-RU" sz="5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Логикалық</a:t>
            </a:r>
            <a:r>
              <a:rPr lang="ru-RU" sz="5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5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сұрақтар</a:t>
            </a:r>
            <a:r>
              <a:rPr lang="ru-RU" sz="5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5054" y="441103"/>
            <a:ext cx="10972800" cy="5882424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ru-RU" dirty="0" smtClean="0"/>
              <a:t>             </a:t>
            </a: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1 . </a:t>
            </a:r>
            <a:r>
              <a:rPr lang="ru-RU" sz="9600" b="1" i="1" dirty="0" err="1" smtClean="0">
                <a:latin typeface="Times New Roman" pitchFamily="18" charset="0"/>
                <a:cs typeface="Times New Roman" pitchFamily="18" charset="0"/>
              </a:rPr>
              <a:t>Қандай жолмен</a:t>
            </a: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b="1" i="1" dirty="0" err="1" smtClean="0">
                <a:latin typeface="Times New Roman" pitchFamily="18" charset="0"/>
                <a:cs typeface="Times New Roman" pitchFamily="18" charset="0"/>
              </a:rPr>
              <a:t>ешуақытта адам</a:t>
            </a: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b="1" i="1" dirty="0" err="1" smtClean="0">
                <a:latin typeface="Times New Roman" pitchFamily="18" charset="0"/>
                <a:cs typeface="Times New Roman" pitchFamily="18" charset="0"/>
              </a:rPr>
              <a:t>жүрмейді?</a:t>
            </a: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9600" b="1" i="1" dirty="0" err="1" smtClean="0">
                <a:latin typeface="Times New Roman" pitchFamily="18" charset="0"/>
                <a:cs typeface="Times New Roman" pitchFamily="18" charset="0"/>
              </a:rPr>
              <a:t>Елеуішпен</a:t>
            </a: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 су </a:t>
            </a:r>
            <a:r>
              <a:rPr lang="ru-RU" sz="9600" b="1" i="1" dirty="0" err="1" smtClean="0">
                <a:latin typeface="Times New Roman" pitchFamily="18" charset="0"/>
                <a:cs typeface="Times New Roman" pitchFamily="18" charset="0"/>
              </a:rPr>
              <a:t>әкелуге </a:t>
            </a: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бола </a:t>
            </a:r>
            <a:r>
              <a:rPr lang="ru-RU" sz="9600" b="1" i="1" dirty="0" err="1" smtClean="0">
                <a:latin typeface="Times New Roman" pitchFamily="18" charset="0"/>
                <a:cs typeface="Times New Roman" pitchFamily="18" charset="0"/>
              </a:rPr>
              <a:t>ма</a:t>
            </a: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? </a:t>
            </a:r>
            <a:b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9600" b="1" i="1" dirty="0" err="1" smtClean="0"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b="1" i="1" dirty="0" err="1" smtClean="0">
                <a:latin typeface="Times New Roman" pitchFamily="18" charset="0"/>
                <a:cs typeface="Times New Roman" pitchFamily="18" charset="0"/>
              </a:rPr>
              <a:t>стакандағы судың бәрін ішіп</a:t>
            </a: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b="1" i="1" dirty="0" err="1" smtClean="0">
                <a:latin typeface="Times New Roman" pitchFamily="18" charset="0"/>
                <a:cs typeface="Times New Roman" pitchFamily="18" charset="0"/>
              </a:rPr>
              <a:t>қойса </a:t>
            </a: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9600" b="1" i="1" dirty="0" err="1" smtClean="0">
                <a:latin typeface="Times New Roman" pitchFamily="18" charset="0"/>
                <a:cs typeface="Times New Roman" pitchFamily="18" charset="0"/>
              </a:rPr>
              <a:t>қалады</a:t>
            </a: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? </a:t>
            </a:r>
            <a:b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9600" b="1" i="1" dirty="0" err="1" smtClean="0">
                <a:latin typeface="Times New Roman" pitchFamily="18" charset="0"/>
                <a:cs typeface="Times New Roman" pitchFamily="18" charset="0"/>
              </a:rPr>
              <a:t>Неліктен</a:t>
            </a: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 су </a:t>
            </a:r>
            <a:r>
              <a:rPr lang="ru-RU" sz="9600" b="1" i="1" dirty="0" err="1" smtClean="0">
                <a:latin typeface="Times New Roman" pitchFamily="18" charset="0"/>
                <a:cs typeface="Times New Roman" pitchFamily="18" charset="0"/>
              </a:rPr>
              <a:t>отты</a:t>
            </a: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b="1" i="1" dirty="0" err="1" smtClean="0">
                <a:latin typeface="Times New Roman" pitchFamily="18" charset="0"/>
                <a:cs typeface="Times New Roman" pitchFamily="18" charset="0"/>
              </a:rPr>
              <a:t>сөндіреді</a:t>
            </a: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? </a:t>
            </a:r>
            <a:b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9600" b="1" i="1" dirty="0" err="1" smtClean="0">
                <a:latin typeface="Times New Roman" pitchFamily="18" charset="0"/>
                <a:cs typeface="Times New Roman" pitchFamily="18" charset="0"/>
              </a:rPr>
              <a:t>Дайындауға болады</a:t>
            </a: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b="1" i="1" dirty="0" err="1" smtClean="0">
                <a:latin typeface="Times New Roman" pitchFamily="18" charset="0"/>
                <a:cs typeface="Times New Roman" pitchFamily="18" charset="0"/>
              </a:rPr>
              <a:t>бірақ жеуге</a:t>
            </a: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b="1" i="1" dirty="0" err="1" smtClean="0">
                <a:latin typeface="Times New Roman" pitchFamily="18" charset="0"/>
                <a:cs typeface="Times New Roman" pitchFamily="18" charset="0"/>
              </a:rPr>
              <a:t>болмайды</a:t>
            </a: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? </a:t>
            </a:r>
            <a:b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9600" b="1" i="1" dirty="0" err="1" smtClean="0">
                <a:latin typeface="Times New Roman" pitchFamily="18" charset="0"/>
                <a:cs typeface="Times New Roman" pitchFamily="18" charset="0"/>
              </a:rPr>
              <a:t>Ньютонның заңын ашуына</a:t>
            </a: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b="1" i="1" dirty="0" err="1" smtClean="0">
                <a:latin typeface="Times New Roman" pitchFamily="18" charset="0"/>
                <a:cs typeface="Times New Roman" pitchFamily="18" charset="0"/>
              </a:rPr>
              <a:t>себеп</a:t>
            </a: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b="1" i="1" dirty="0" err="1" smtClean="0">
                <a:latin typeface="Times New Roman" pitchFamily="18" charset="0"/>
                <a:cs typeface="Times New Roman" pitchFamily="18" charset="0"/>
              </a:rPr>
              <a:t>болған </a:t>
            </a: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не? </a:t>
            </a:r>
            <a:b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9600" b="1" i="1" dirty="0" err="1" smtClean="0">
                <a:latin typeface="Times New Roman" pitchFamily="18" charset="0"/>
                <a:cs typeface="Times New Roman" pitchFamily="18" charset="0"/>
              </a:rPr>
              <a:t>Ыстық </a:t>
            </a: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суда </a:t>
            </a:r>
            <a:r>
              <a:rPr lang="ru-RU" sz="9600" b="1" i="1" dirty="0" err="1" smtClean="0">
                <a:latin typeface="Times New Roman" pitchFamily="18" charset="0"/>
                <a:cs typeface="Times New Roman" pitchFamily="18" charset="0"/>
              </a:rPr>
              <a:t>қандай </a:t>
            </a: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стакан </a:t>
            </a:r>
            <a:r>
              <a:rPr lang="ru-RU" sz="9600" b="1" i="1" dirty="0" err="1" smtClean="0">
                <a:latin typeface="Times New Roman" pitchFamily="18" charset="0"/>
                <a:cs typeface="Times New Roman" pitchFamily="18" charset="0"/>
              </a:rPr>
              <a:t>көбірек жарылып</a:t>
            </a: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b="1" i="1" dirty="0" err="1" smtClean="0">
                <a:latin typeface="Times New Roman" pitchFamily="18" charset="0"/>
                <a:cs typeface="Times New Roman" pitchFamily="18" charset="0"/>
              </a:rPr>
              <a:t>сынады</a:t>
            </a: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9600" b="1" i="1" dirty="0" err="1" smtClean="0">
                <a:latin typeface="Times New Roman" pitchFamily="18" charset="0"/>
                <a:cs typeface="Times New Roman" pitchFamily="18" charset="0"/>
              </a:rPr>
              <a:t>Қалыны ма</a:t>
            </a: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b="1" i="1" dirty="0" err="1" smtClean="0">
                <a:latin typeface="Times New Roman" pitchFamily="18" charset="0"/>
                <a:cs typeface="Times New Roman" pitchFamily="18" charset="0"/>
              </a:rPr>
              <a:t>әлде жұқасы ма</a:t>
            </a: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86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6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86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Documents and Settings\Admin\Рабочий стол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116886">
            <a:off x="9863177" y="4535888"/>
            <a:ext cx="1841351" cy="20278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553793"/>
            <a:ext cx="10972800" cy="583412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  8.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Кім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барлық тілде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сөйлейді?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Ашық ыдыстағы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су неге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азаяды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? </a:t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Қандай ыдыстарға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су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құйылмайды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? </a:t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Көзіңмен көресің бірақ қолмен ұстай алмайсың.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не? </a:t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12.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Жерден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көтеру оңай бірақ лақтыру қиын.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не? </a:t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13.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Теңізде қандай тастар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болмайды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? </a:t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14. 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Жазуға болатын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химиялық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элемент? 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5" name="Picture 3" descr="C:\Documents and Settings\Admin\Рабочий стол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541572">
            <a:off x="8356830" y="3801120"/>
            <a:ext cx="2519363" cy="24963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"/>
            <a:ext cx="12191999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3310" y="1571223"/>
            <a:ext cx="43564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 – тур  </a:t>
            </a:r>
          </a:p>
          <a:p>
            <a:pPr algn="ctr"/>
            <a:r>
              <a:rPr lang="ru-RU" sz="5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Аспапты</a:t>
            </a:r>
            <a:r>
              <a:rPr lang="ru-RU" sz="5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білесің</a:t>
            </a:r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</a:t>
            </a:r>
            <a:r>
              <a:rPr lang="ru-RU" sz="5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?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582770"/>
            <a:ext cx="10972800" cy="5573331"/>
          </a:xfrm>
        </p:spPr>
        <p:txBody>
          <a:bodyPr/>
          <a:lstStyle/>
          <a:p>
            <a:pPr marL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Аспаптар</a:t>
            </a:r>
            <a:endParaRPr 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Динамометр …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Мензурка …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Электроскоп …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Амперметр …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Вольтметр …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Барометр …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Documents and Settings\Admin\Рабочий стол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116886">
            <a:off x="5385181" y="2852578"/>
            <a:ext cx="2958285" cy="32578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"/>
            <a:ext cx="12191999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80683" y="1866296"/>
            <a:ext cx="4035592" cy="25853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 – тур  </a:t>
            </a:r>
          </a:p>
          <a:p>
            <a:pPr algn="ctr"/>
            <a:r>
              <a:rPr lang="ru-RU" sz="5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Қызықты</a:t>
            </a:r>
            <a:r>
              <a:rPr lang="ru-RU" sz="5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5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тәжірибелер</a:t>
            </a:r>
            <a:endParaRPr lang="ru-RU" sz="5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919862">
            <a:off x="410653" y="587616"/>
            <a:ext cx="2165156" cy="217077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678806" y="1331718"/>
            <a:ext cx="8770512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Тәжірибе: Суы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бар стакан,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мұз кесектері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жіп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тұз.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Осы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заттарды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пайдаланып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мұзды стаканнан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алу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31820" y="3881735"/>
            <a:ext cx="878339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Кәдімгі үрілген балалар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шарын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газетпен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ысқылап бөлме төбесіне апарып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жіберіп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қалу керек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Шар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төбеде ұзақ уақыт тұрады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Неге?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9301960">
            <a:off x="9266232" y="3700947"/>
            <a:ext cx="2078282" cy="22258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2304" y="781605"/>
            <a:ext cx="10972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«Мен </a:t>
            </a:r>
            <a:r>
              <a:rPr lang="ru-RU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еш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уақытта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оқушыларыма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еш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нәрсе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үйретпеймін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~ тек </a:t>
            </a:r>
            <a:r>
              <a:rPr lang="ru-RU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қана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олардың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оқуы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жаратамын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Альберт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Эйнштейн</a:t>
            </a:r>
          </a:p>
        </p:txBody>
      </p:sp>
      <p:pic>
        <p:nvPicPr>
          <p:cNvPr id="1026" name="Picture 2" descr="http://hi-news.ru/wp-content/uploads/2014/12/albert_ehjnshtejn-650x37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8174" y="3439236"/>
            <a:ext cx="3807726" cy="3084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2000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73487" y="2291297"/>
            <a:ext cx="4610636" cy="2628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6 - тур </a:t>
            </a:r>
            <a:r>
              <a:rPr lang="ru-RU" sz="5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Қортындылау</a:t>
            </a:r>
            <a:r>
              <a:rPr lang="ru-RU" sz="5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5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592428" y="257578"/>
            <a:ext cx="9504609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Бүгінгі кешімізді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мына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физиктердің өмірінен қызықты хикаялармен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аяқтағым келіп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тұр.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Ньютонның екі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мысығы болыпты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Біреуі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үлкен, екіншісі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Мысықтарды таңертең оның мазасын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алмас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үшін, есікке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тесік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жасапты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үлкен екіншісі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Мұны көрген көршісі Ньютонға: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«Неге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екеу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жасадың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біреуі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жетер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ғой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депті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Сонда Ньютон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басын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қасып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Иә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бұл керемет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ой!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Бірақ бұл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маған келмеген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Рентген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сәулелерін ашқан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физик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Рентгенге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біреу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хат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жазыпты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Хатында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Рентген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бірнеше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сәулелерді және қалай жұмыс істеу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керектігін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көрсететін нұсқауды хатпен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салып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жіберуді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сұрапты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Хат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иесінің сөзіне қарағанда көкірегінде оқ қалып қойыпты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Рентген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хаттың иесіне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мынадай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жауап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жазып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жібереді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Өкінішті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қазіргі уақытта менде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бұл сәулелер жоқ және оларды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жіберуде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көп жұмыс туғызады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Сондықтан сізден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сұрарым, ең оңайы, маған сіз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өзіңіздің көкірегіңізді  салып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жіберіңіз».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Ұлы ғалым Эдисонның бағына кіретін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есік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өте қиын ашылады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Қонақтардың бірі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Эдисонға өзің әйгілі өнертапқыш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бола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тұра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есікті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оңай ашылатын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етіп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қою қолыңнан келмей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депті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Сонда Эдисон: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«Меніңше есік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жаман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құрастырылмаған, ол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үйдің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құбырымен байланысқан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Әр адам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цистернаға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 литр су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құйып кетеді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жауап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бергенде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қонақтары таң қалыпты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826581" y="3567448"/>
            <a:ext cx="2163650" cy="3103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8030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6569" y="914400"/>
            <a:ext cx="9757893" cy="3026535"/>
          </a:xfrm>
          <a:ln>
            <a:solidFill>
              <a:srgbClr val="FFC000"/>
            </a:solidFill>
          </a:ln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kern="1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  <a:cs typeface="Arial"/>
              </a:rPr>
              <a:t>Назарларыңызға рахмет</a:t>
            </a:r>
            <a:r>
              <a:rPr lang="ru-RU" sz="5400" kern="1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  <a:cs typeface="Arial"/>
              </a:rPr>
              <a:t/>
            </a:r>
            <a:br>
              <a:rPr lang="ru-RU" sz="5400" kern="1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  <a:cs typeface="Arial"/>
              </a:rPr>
            </a:br>
            <a:endParaRPr lang="ru-RU" sz="54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098" name="Picture 2" descr="C:\Documents and Settings\Admin\Рабочий стол\imgr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7751" y="3309870"/>
            <a:ext cx="3953814" cy="32647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910687"/>
            <a:ext cx="10972800" cy="421547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1.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Оқушылардың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физика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пәнінен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алған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білімдерін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қолдана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біліп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пікірлерін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айта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білуге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ой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пікірлерін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дамытып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пәнге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қызығушылықтарын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арттыруға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іздемпаздыққа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тәрбиелеу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7531" y="315604"/>
            <a:ext cx="3090648" cy="1854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4594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013347"/>
            <a:ext cx="109728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Өткізілу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этаптары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1 - тур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Ойға шабуыл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2 - тур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Көмекке келетін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жұмбақтар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3 - тур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Логикалық сұрақтар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 Аспаты білесің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бе?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5 - тур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Қызықты тәжірибелер</a:t>
            </a:r>
            <a:r>
              <a:rPr lang="ru-RU" dirty="0" smtClean="0"/>
              <a:t>.</a:t>
            </a:r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6 -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Қортындылау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39447" y="3565172"/>
            <a:ext cx="3788695" cy="3157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6024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01880" y="0"/>
            <a:ext cx="12192000" cy="701494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18867" y="1815153"/>
            <a:ext cx="428539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тур </a:t>
            </a:r>
            <a:endParaRPr lang="ru-RU" sz="5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5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Ойға</a:t>
            </a:r>
            <a:r>
              <a:rPr lang="ru-RU" sz="5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5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шабуыл</a:t>
            </a:r>
            <a:endParaRPr lang="ru-RU" sz="5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960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7713" y="344607"/>
            <a:ext cx="10972800" cy="6513393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1)«Физика</a:t>
            </a:r>
            <a:r>
              <a:rPr lang="ru-RU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3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сөзінің қазақша аудармасы</a:t>
            </a:r>
            <a:r>
              <a:rPr lang="ru-RU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Страус </a:t>
            </a:r>
            <a:r>
              <a:rPr lang="ru-RU" sz="3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өзін құспын деп</a:t>
            </a:r>
            <a:r>
              <a:rPr lang="ru-RU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атай</a:t>
            </a:r>
            <a:r>
              <a:rPr lang="ru-RU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ала </a:t>
            </a:r>
            <a:r>
              <a:rPr lang="ru-RU" sz="3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</a:t>
            </a:r>
            <a:r>
              <a:rPr lang="ru-RU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br>
              <a:rPr lang="ru-RU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1 кг </a:t>
            </a:r>
            <a:r>
              <a:rPr lang="ru-RU" sz="3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массасы</a:t>
            </a:r>
            <a:r>
              <a:rPr lang="ru-RU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қыста ауыр</a:t>
            </a:r>
            <a:r>
              <a:rPr lang="ru-RU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</a:t>
            </a:r>
            <a:r>
              <a:rPr lang="ru-RU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әлде жазда</a:t>
            </a:r>
            <a:r>
              <a:rPr lang="ru-RU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ауыр</a:t>
            </a:r>
            <a:r>
              <a:rPr lang="ru-RU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</a:t>
            </a:r>
            <a:r>
              <a:rPr lang="ru-RU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br>
              <a:rPr lang="ru-RU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12 </a:t>
            </a:r>
            <a:r>
              <a:rPr lang="ru-RU" sz="3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шоқ жұлдыздың жалпы</a:t>
            </a:r>
            <a:r>
              <a:rPr lang="ru-RU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аты</a:t>
            </a:r>
            <a:r>
              <a:rPr lang="ru-RU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ru-RU" sz="3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Табиғатты зерттеудің негізгі</a:t>
            </a:r>
            <a:r>
              <a:rPr lang="ru-RU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ru-RU" sz="3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әдістері</a:t>
            </a:r>
            <a:r>
              <a:rPr lang="ru-RU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br>
              <a:rPr lang="ru-RU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6 ) </a:t>
            </a:r>
            <a:r>
              <a:rPr lang="ru-RU" sz="3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Күн жүйесіндегі ең ірі</a:t>
            </a:r>
            <a:r>
              <a:rPr lang="ru-RU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планета </a:t>
            </a:r>
            <a:br>
              <a:rPr lang="ru-RU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7) </a:t>
            </a:r>
            <a:r>
              <a:rPr lang="ru-RU" sz="3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Көкке қараған жұлдыз санаған </a:t>
            </a:r>
            <a:r>
              <a:rPr lang="ru-RU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8) Инерция </a:t>
            </a:r>
            <a:r>
              <a:rPr lang="ru-RU" sz="3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құбылысын кім</a:t>
            </a:r>
            <a:r>
              <a:rPr lang="ru-RU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ашты</a:t>
            </a:r>
            <a:r>
              <a:rPr lang="ru-RU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421006">
            <a:off x="9014548" y="3879631"/>
            <a:ext cx="2433275" cy="2566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2910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218941"/>
            <a:ext cx="10972800" cy="590722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kk-KZ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  <a:buNone/>
            </a:pPr>
            <a:r>
              <a:rPr lang="ru-RU" sz="8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9)</a:t>
            </a:r>
            <a:r>
              <a:rPr lang="ru-RU" sz="8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Жылу</a:t>
            </a:r>
            <a:r>
              <a:rPr lang="ru-RU" sz="8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берілудің қандай түрлері </a:t>
            </a:r>
            <a:r>
              <a:rPr lang="ru-RU" sz="8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бар?</a:t>
            </a:r>
          </a:p>
          <a:p>
            <a:pPr>
              <a:lnSpc>
                <a:spcPct val="170000"/>
              </a:lnSpc>
              <a:buNone/>
            </a:pPr>
            <a:r>
              <a:rPr lang="ru-RU" sz="8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10)</a:t>
            </a:r>
            <a:r>
              <a:rPr lang="ru-RU" sz="8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Заттың агрегаттық  күйлері</a:t>
            </a:r>
            <a:r>
              <a:rPr lang="ru-RU" sz="8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70000"/>
              </a:lnSpc>
              <a:buNone/>
            </a:pPr>
            <a:r>
              <a:rPr lang="ru-RU" sz="8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11)</a:t>
            </a:r>
            <a:r>
              <a:rPr lang="ru-RU" sz="8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Будың сұйыққа айналу</a:t>
            </a:r>
            <a:r>
              <a:rPr lang="ru-RU" sz="8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құбылысы</a:t>
            </a:r>
            <a:r>
              <a:rPr lang="ru-RU" sz="8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70000"/>
              </a:lnSpc>
              <a:buNone/>
            </a:pPr>
            <a:r>
              <a:rPr lang="ru-RU" sz="8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12)</a:t>
            </a:r>
            <a:r>
              <a:rPr lang="ru-RU" sz="8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Электрленуді</a:t>
            </a:r>
            <a:r>
              <a:rPr lang="ru-RU" sz="8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байқауға болатын</a:t>
            </a:r>
            <a:r>
              <a:rPr lang="ru-RU" sz="8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аспап</a:t>
            </a:r>
            <a:r>
              <a:rPr lang="ru-RU" sz="8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70000"/>
              </a:lnSpc>
              <a:buNone/>
            </a:pPr>
            <a:r>
              <a:rPr lang="ru-RU" sz="8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13) </a:t>
            </a:r>
            <a:r>
              <a:rPr lang="ru-RU" sz="8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Қандай денеде</a:t>
            </a:r>
            <a:r>
              <a:rPr lang="ru-RU" sz="8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конвекция </a:t>
            </a:r>
            <a:r>
              <a:rPr lang="ru-RU" sz="8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болмайды</a:t>
            </a:r>
            <a:r>
              <a:rPr lang="ru-RU" sz="8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70000"/>
              </a:lnSpc>
              <a:buNone/>
            </a:pPr>
            <a:r>
              <a:rPr lang="ru-RU" sz="8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14)</a:t>
            </a:r>
            <a:r>
              <a:rPr lang="ru-RU" sz="8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Сағат</a:t>
            </a:r>
            <a:r>
              <a:rPr lang="ru-RU" sz="8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sz="8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тілі</a:t>
            </a:r>
            <a:r>
              <a:rPr lang="ru-RU" sz="8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sz="8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ұшының</a:t>
            </a:r>
            <a:r>
              <a:rPr lang="ru-RU" sz="8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sz="8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қозғалыс</a:t>
            </a:r>
            <a:r>
              <a:rPr lang="ru-RU" sz="8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sz="8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траекториясы</a:t>
            </a:r>
            <a:r>
              <a:rPr lang="ru-RU" sz="8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sz="8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қандай</a:t>
            </a:r>
            <a:r>
              <a:rPr lang="ru-RU" sz="8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sz="8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сызық</a:t>
            </a:r>
            <a:r>
              <a:rPr lang="ru-RU" sz="8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sz="8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сызады</a:t>
            </a:r>
            <a:r>
              <a:rPr lang="ru-RU" sz="8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ru-RU" sz="8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15)</a:t>
            </a:r>
            <a:r>
              <a:rPr lang="ru-RU" sz="8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Сұйық тарапынан</a:t>
            </a:r>
            <a:r>
              <a:rPr lang="ru-RU" sz="8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әсер ететін</a:t>
            </a:r>
            <a:r>
              <a:rPr lang="ru-RU" sz="8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кері</a:t>
            </a:r>
            <a:r>
              <a:rPr lang="ru-RU" sz="8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итеруші</a:t>
            </a:r>
            <a:r>
              <a:rPr lang="ru-RU" sz="8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күшті ашқан кім</a:t>
            </a:r>
            <a:r>
              <a:rPr lang="ru-RU" sz="8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ru-RU" sz="8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16)</a:t>
            </a:r>
            <a:r>
              <a:rPr lang="ru-RU" sz="8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Күн күркірегенде ең алдымен</a:t>
            </a:r>
            <a:r>
              <a:rPr lang="ru-RU" sz="8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найзағайды көреміз бе</a:t>
            </a:r>
            <a:r>
              <a:rPr lang="ru-RU" sz="8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8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әлде күркіреген дауысты</a:t>
            </a:r>
            <a:r>
              <a:rPr lang="ru-RU" sz="8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естиміз</a:t>
            </a:r>
            <a:r>
              <a:rPr lang="ru-RU" sz="8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</a:t>
            </a:r>
            <a:r>
              <a:rPr lang="ru-RU" sz="8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598701">
            <a:off x="8468266" y="1411395"/>
            <a:ext cx="2622058" cy="20385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44699" y="1325382"/>
            <a:ext cx="513866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2-тур </a:t>
            </a:r>
          </a:p>
          <a:p>
            <a:pPr algn="ctr"/>
            <a:r>
              <a:rPr lang="ru-RU" sz="5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Көмекке  келетін</a:t>
            </a:r>
            <a:r>
              <a:rPr lang="ru-RU" sz="5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5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жұмбақтар</a:t>
            </a:r>
            <a:r>
              <a:rPr lang="ru-RU" sz="5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5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Ғалым туралы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.....</a:t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Зарядталған денелердің өзара әсерін тексерген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в) Француз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физигі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электростатиканың негізгі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заңын ашқан ғалым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г)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зарядтың өлшем бірлігі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ретінде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алынған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Admin\Рабочий стол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837363">
            <a:off x="8459364" y="4129290"/>
            <a:ext cx="2567293" cy="23135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 ment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TM02474572[[fn=Медицинский шаблон оформления]]</Template>
  <TotalTime>436</TotalTime>
  <Words>214</Words>
  <Application>Microsoft Office PowerPoint</Application>
  <PresentationFormat>Произвольный</PresentationFormat>
  <Paragraphs>63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La mente</vt:lpstr>
      <vt:lpstr>Білімді ұрпақ –ел тірегі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Назарларыңызға рахмет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Ноутбук-6</dc:creator>
  <cp:lastModifiedBy>Admin</cp:lastModifiedBy>
  <cp:revision>117</cp:revision>
  <dcterms:created xsi:type="dcterms:W3CDTF">2016-01-22T04:09:35Z</dcterms:created>
  <dcterms:modified xsi:type="dcterms:W3CDTF">2017-01-19T16:57:00Z</dcterms:modified>
</cp:coreProperties>
</file>