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84576" autoAdjust="0"/>
  </p:normalViewPr>
  <p:slideViewPr>
    <p:cSldViewPr snapToGrid="0">
      <p:cViewPr varScale="1">
        <p:scale>
          <a:sx n="81" d="100"/>
          <a:sy n="81" d="100"/>
        </p:scale>
        <p:origin x="-8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263565-A775-4A6C-A2E9-D906331BF560}" type="doc">
      <dgm:prSet loTypeId="urn:microsoft.com/office/officeart/2005/8/layout/hProcess3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8ABFBF01-36BC-459D-92EC-5A2CAC346EC5}">
      <dgm:prSet custT="1"/>
      <dgm:spPr/>
      <dgm:t>
        <a:bodyPr/>
        <a:lstStyle/>
        <a:p>
          <a:pPr rtl="0"/>
          <a:r>
            <a:rPr lang="ru-RU" sz="5400" dirty="0" smtClean="0">
              <a:solidFill>
                <a:srgbClr val="7030A0"/>
              </a:solidFill>
            </a:rPr>
            <a:t>воробей</a:t>
          </a:r>
          <a:endParaRPr lang="ru-RU" sz="5400" dirty="0">
            <a:solidFill>
              <a:srgbClr val="7030A0"/>
            </a:solidFill>
          </a:endParaRPr>
        </a:p>
      </dgm:t>
    </dgm:pt>
    <dgm:pt modelId="{F31EB1BA-AE02-4C56-AB26-93C45D5BEB3C}" type="parTrans" cxnId="{67DCD78A-0C9B-4679-8BD2-1ADF299CDC52}">
      <dgm:prSet/>
      <dgm:spPr/>
      <dgm:t>
        <a:bodyPr/>
        <a:lstStyle/>
        <a:p>
          <a:endParaRPr lang="ru-RU"/>
        </a:p>
      </dgm:t>
    </dgm:pt>
    <dgm:pt modelId="{8614CA64-19A3-47D1-BBF9-C041B75E853C}" type="sibTrans" cxnId="{67DCD78A-0C9B-4679-8BD2-1ADF299CDC52}">
      <dgm:prSet/>
      <dgm:spPr/>
      <dgm:t>
        <a:bodyPr/>
        <a:lstStyle/>
        <a:p>
          <a:endParaRPr lang="ru-RU"/>
        </a:p>
      </dgm:t>
    </dgm:pt>
    <dgm:pt modelId="{E320B9B7-612D-4D4C-8DA7-3A4C5EB19412}" type="pres">
      <dgm:prSet presAssocID="{4D263565-A775-4A6C-A2E9-D906331BF5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7A2E8F-FDF9-46AD-9284-21CDD6D4B40C}" type="pres">
      <dgm:prSet presAssocID="{4D263565-A775-4A6C-A2E9-D906331BF560}" presName="dummy" presStyleCnt="0"/>
      <dgm:spPr/>
    </dgm:pt>
    <dgm:pt modelId="{A402A62C-0759-48E3-9F6F-715031E15B95}" type="pres">
      <dgm:prSet presAssocID="{4D263565-A775-4A6C-A2E9-D906331BF560}" presName="linH" presStyleCnt="0"/>
      <dgm:spPr/>
    </dgm:pt>
    <dgm:pt modelId="{DA1CD752-AF55-4D20-B2DB-EF84496918D7}" type="pres">
      <dgm:prSet presAssocID="{4D263565-A775-4A6C-A2E9-D906331BF560}" presName="padding1" presStyleCnt="0"/>
      <dgm:spPr/>
    </dgm:pt>
    <dgm:pt modelId="{FE4EE4C3-6ABD-465D-9FA7-EACE89687C49}" type="pres">
      <dgm:prSet presAssocID="{8ABFBF01-36BC-459D-92EC-5A2CAC346EC5}" presName="linV" presStyleCnt="0"/>
      <dgm:spPr/>
    </dgm:pt>
    <dgm:pt modelId="{C274DE3D-B8C8-468E-ACFB-8BAB225D41B6}" type="pres">
      <dgm:prSet presAssocID="{8ABFBF01-36BC-459D-92EC-5A2CAC346EC5}" presName="spVertical1" presStyleCnt="0"/>
      <dgm:spPr/>
    </dgm:pt>
    <dgm:pt modelId="{EDD8A40B-CF41-4217-AFDC-C15D48C5EBCF}" type="pres">
      <dgm:prSet presAssocID="{8ABFBF01-36BC-459D-92EC-5A2CAC346EC5}" presName="parTx" presStyleLbl="revTx" presStyleIdx="0" presStyleCnt="1" custScaleX="116573" custScaleY="370045" custLinFactNeighborX="3537" custLinFactNeighborY="11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D3786-2CAC-4ECE-A85C-531A0D2BC93D}" type="pres">
      <dgm:prSet presAssocID="{8ABFBF01-36BC-459D-92EC-5A2CAC346EC5}" presName="spVertical2" presStyleCnt="0"/>
      <dgm:spPr/>
    </dgm:pt>
    <dgm:pt modelId="{EF7302B4-EFE7-4875-8C39-1FFE9614ECD4}" type="pres">
      <dgm:prSet presAssocID="{8ABFBF01-36BC-459D-92EC-5A2CAC346EC5}" presName="spVertical3" presStyleCnt="0"/>
      <dgm:spPr/>
    </dgm:pt>
    <dgm:pt modelId="{E7F554C2-EC9C-40E5-94A4-5AFD0475011B}" type="pres">
      <dgm:prSet presAssocID="{4D263565-A775-4A6C-A2E9-D906331BF560}" presName="padding2" presStyleCnt="0"/>
      <dgm:spPr/>
    </dgm:pt>
    <dgm:pt modelId="{F818FC44-368C-4C7A-8275-FDE9812EC932}" type="pres">
      <dgm:prSet presAssocID="{4D263565-A775-4A6C-A2E9-D906331BF560}" presName="negArrow" presStyleCnt="0"/>
      <dgm:spPr/>
    </dgm:pt>
    <dgm:pt modelId="{F3D412DE-C130-45AD-9872-9F17C2349D42}" type="pres">
      <dgm:prSet presAssocID="{4D263565-A775-4A6C-A2E9-D906331BF560}" presName="backgroundArrow" presStyleLbl="node1" presStyleIdx="0" presStyleCnt="1" custScaleY="256481" custLinFactNeighborX="4687" custLinFactNeighborY="12906"/>
      <dgm:spPr/>
    </dgm:pt>
  </dgm:ptLst>
  <dgm:cxnLst>
    <dgm:cxn modelId="{67DCD78A-0C9B-4679-8BD2-1ADF299CDC52}" srcId="{4D263565-A775-4A6C-A2E9-D906331BF560}" destId="{8ABFBF01-36BC-459D-92EC-5A2CAC346EC5}" srcOrd="0" destOrd="0" parTransId="{F31EB1BA-AE02-4C56-AB26-93C45D5BEB3C}" sibTransId="{8614CA64-19A3-47D1-BBF9-C041B75E853C}"/>
    <dgm:cxn modelId="{D5D75823-CB15-41F5-9E11-67899DC1608F}" type="presOf" srcId="{4D263565-A775-4A6C-A2E9-D906331BF560}" destId="{E320B9B7-612D-4D4C-8DA7-3A4C5EB19412}" srcOrd="0" destOrd="0" presId="urn:microsoft.com/office/officeart/2005/8/layout/hProcess3"/>
    <dgm:cxn modelId="{447AD50B-895F-47B6-80DF-1DFD0CFFE838}" type="presOf" srcId="{8ABFBF01-36BC-459D-92EC-5A2CAC346EC5}" destId="{EDD8A40B-CF41-4217-AFDC-C15D48C5EBCF}" srcOrd="0" destOrd="0" presId="urn:microsoft.com/office/officeart/2005/8/layout/hProcess3"/>
    <dgm:cxn modelId="{5789D100-E8B7-420D-9CAE-1AE8901AA1A3}" type="presParOf" srcId="{E320B9B7-612D-4D4C-8DA7-3A4C5EB19412}" destId="{DD7A2E8F-FDF9-46AD-9284-21CDD6D4B40C}" srcOrd="0" destOrd="0" presId="urn:microsoft.com/office/officeart/2005/8/layout/hProcess3"/>
    <dgm:cxn modelId="{66B27950-D1A5-4064-86C8-7448F9839AB4}" type="presParOf" srcId="{E320B9B7-612D-4D4C-8DA7-3A4C5EB19412}" destId="{A402A62C-0759-48E3-9F6F-715031E15B95}" srcOrd="1" destOrd="0" presId="urn:microsoft.com/office/officeart/2005/8/layout/hProcess3"/>
    <dgm:cxn modelId="{6F91CBD6-958B-4CFB-8093-57DBDFCB6C60}" type="presParOf" srcId="{A402A62C-0759-48E3-9F6F-715031E15B95}" destId="{DA1CD752-AF55-4D20-B2DB-EF84496918D7}" srcOrd="0" destOrd="0" presId="urn:microsoft.com/office/officeart/2005/8/layout/hProcess3"/>
    <dgm:cxn modelId="{584F5076-C2E6-48E2-B7B7-42F463AD50B2}" type="presParOf" srcId="{A402A62C-0759-48E3-9F6F-715031E15B95}" destId="{FE4EE4C3-6ABD-465D-9FA7-EACE89687C49}" srcOrd="1" destOrd="0" presId="urn:microsoft.com/office/officeart/2005/8/layout/hProcess3"/>
    <dgm:cxn modelId="{CEABC8EB-BC9F-46D6-B793-E269990063A9}" type="presParOf" srcId="{FE4EE4C3-6ABD-465D-9FA7-EACE89687C49}" destId="{C274DE3D-B8C8-468E-ACFB-8BAB225D41B6}" srcOrd="0" destOrd="0" presId="urn:microsoft.com/office/officeart/2005/8/layout/hProcess3"/>
    <dgm:cxn modelId="{8F017E69-51AB-42E0-B7EE-8359617F581C}" type="presParOf" srcId="{FE4EE4C3-6ABD-465D-9FA7-EACE89687C49}" destId="{EDD8A40B-CF41-4217-AFDC-C15D48C5EBCF}" srcOrd="1" destOrd="0" presId="urn:microsoft.com/office/officeart/2005/8/layout/hProcess3"/>
    <dgm:cxn modelId="{580BE986-653E-4F4F-9036-DDB7CC1959AA}" type="presParOf" srcId="{FE4EE4C3-6ABD-465D-9FA7-EACE89687C49}" destId="{E0CD3786-2CAC-4ECE-A85C-531A0D2BC93D}" srcOrd="2" destOrd="0" presId="urn:microsoft.com/office/officeart/2005/8/layout/hProcess3"/>
    <dgm:cxn modelId="{E260AD64-ECAC-4406-80C1-33BBBDF1BF41}" type="presParOf" srcId="{FE4EE4C3-6ABD-465D-9FA7-EACE89687C49}" destId="{EF7302B4-EFE7-4875-8C39-1FFE9614ECD4}" srcOrd="3" destOrd="0" presId="urn:microsoft.com/office/officeart/2005/8/layout/hProcess3"/>
    <dgm:cxn modelId="{7FC47966-85F1-4195-B845-B32B65F53CF5}" type="presParOf" srcId="{A402A62C-0759-48E3-9F6F-715031E15B95}" destId="{E7F554C2-EC9C-40E5-94A4-5AFD0475011B}" srcOrd="2" destOrd="0" presId="urn:microsoft.com/office/officeart/2005/8/layout/hProcess3"/>
    <dgm:cxn modelId="{83D38AD9-54AB-4B3D-AAE1-25C1DA20D1E8}" type="presParOf" srcId="{A402A62C-0759-48E3-9F6F-715031E15B95}" destId="{F818FC44-368C-4C7A-8275-FDE9812EC932}" srcOrd="3" destOrd="0" presId="urn:microsoft.com/office/officeart/2005/8/layout/hProcess3"/>
    <dgm:cxn modelId="{2BCEC22B-B82B-4EA1-928B-22449539EF10}" type="presParOf" srcId="{A402A62C-0759-48E3-9F6F-715031E15B95}" destId="{F3D412DE-C130-45AD-9872-9F17C2349D42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80146E-F81C-4180-831E-41411089BB2A}" type="doc">
      <dgm:prSet loTypeId="urn:microsoft.com/office/officeart/2005/8/layout/hProcess3" loCatId="process" qsTypeId="urn:microsoft.com/office/officeart/2005/8/quickstyle/simple1#2" qsCatId="simple" csTypeId="urn:microsoft.com/office/officeart/2005/8/colors/accent1_2#2" csCatId="accent1"/>
      <dgm:spPr/>
      <dgm:t>
        <a:bodyPr/>
        <a:lstStyle/>
        <a:p>
          <a:endParaRPr lang="ru-RU"/>
        </a:p>
      </dgm:t>
    </dgm:pt>
    <dgm:pt modelId="{47135B79-6487-4022-93A9-6338F72E8602}">
      <dgm:prSet custT="1"/>
      <dgm:spPr/>
      <dgm:t>
        <a:bodyPr/>
        <a:lstStyle/>
        <a:p>
          <a:pPr rtl="0"/>
          <a:r>
            <a:rPr lang="ru-RU" sz="5400" dirty="0" smtClean="0">
              <a:solidFill>
                <a:srgbClr val="7030A0"/>
              </a:solidFill>
            </a:rPr>
            <a:t>синица</a:t>
          </a:r>
          <a:endParaRPr lang="ru-RU" sz="5400" dirty="0">
            <a:solidFill>
              <a:srgbClr val="7030A0"/>
            </a:solidFill>
          </a:endParaRPr>
        </a:p>
      </dgm:t>
    </dgm:pt>
    <dgm:pt modelId="{F0E4C8B2-7A32-4F7B-9663-DA79AD4323D2}" type="parTrans" cxnId="{2FBE06C7-12AC-4912-901A-AA3B5A6D9438}">
      <dgm:prSet/>
      <dgm:spPr/>
      <dgm:t>
        <a:bodyPr/>
        <a:lstStyle/>
        <a:p>
          <a:endParaRPr lang="ru-RU"/>
        </a:p>
      </dgm:t>
    </dgm:pt>
    <dgm:pt modelId="{AB289A6E-2B9E-4C9F-AB6F-2F83733A4B59}" type="sibTrans" cxnId="{2FBE06C7-12AC-4912-901A-AA3B5A6D9438}">
      <dgm:prSet/>
      <dgm:spPr/>
      <dgm:t>
        <a:bodyPr/>
        <a:lstStyle/>
        <a:p>
          <a:endParaRPr lang="ru-RU"/>
        </a:p>
      </dgm:t>
    </dgm:pt>
    <dgm:pt modelId="{975384C2-6AA3-47F4-9FB4-3FE25083B99D}" type="pres">
      <dgm:prSet presAssocID="{BC80146E-F81C-4180-831E-41411089BB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16B09B-A3A8-4CC3-AD31-75423106F982}" type="pres">
      <dgm:prSet presAssocID="{BC80146E-F81C-4180-831E-41411089BB2A}" presName="dummy" presStyleCnt="0"/>
      <dgm:spPr/>
    </dgm:pt>
    <dgm:pt modelId="{BE7C35D2-96A3-4442-8178-0073ED99BDBC}" type="pres">
      <dgm:prSet presAssocID="{BC80146E-F81C-4180-831E-41411089BB2A}" presName="linH" presStyleCnt="0"/>
      <dgm:spPr/>
    </dgm:pt>
    <dgm:pt modelId="{529FE420-7990-4C1A-A38A-607B86D5B1DA}" type="pres">
      <dgm:prSet presAssocID="{BC80146E-F81C-4180-831E-41411089BB2A}" presName="padding1" presStyleCnt="0"/>
      <dgm:spPr/>
    </dgm:pt>
    <dgm:pt modelId="{DDD42E68-C301-443C-A12E-A9B15E172F63}" type="pres">
      <dgm:prSet presAssocID="{47135B79-6487-4022-93A9-6338F72E8602}" presName="linV" presStyleCnt="0"/>
      <dgm:spPr/>
    </dgm:pt>
    <dgm:pt modelId="{29CA4493-2F16-4EDB-8A89-16D2C1A1E9CE}" type="pres">
      <dgm:prSet presAssocID="{47135B79-6487-4022-93A9-6338F72E8602}" presName="spVertical1" presStyleCnt="0"/>
      <dgm:spPr/>
    </dgm:pt>
    <dgm:pt modelId="{0F2834E5-2AA1-4409-A9A3-66F3D74E85D0}" type="pres">
      <dgm:prSet presAssocID="{47135B79-6487-4022-93A9-6338F72E8602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396C9-B26C-4CC8-A853-AF184BFC10EE}" type="pres">
      <dgm:prSet presAssocID="{47135B79-6487-4022-93A9-6338F72E8602}" presName="spVertical2" presStyleCnt="0"/>
      <dgm:spPr/>
    </dgm:pt>
    <dgm:pt modelId="{B249482F-9E9C-4AE5-93E6-368D91C83F80}" type="pres">
      <dgm:prSet presAssocID="{47135B79-6487-4022-93A9-6338F72E8602}" presName="spVertical3" presStyleCnt="0"/>
      <dgm:spPr/>
    </dgm:pt>
    <dgm:pt modelId="{4C8D3193-B5F7-4F6E-AD18-551736ADC0CA}" type="pres">
      <dgm:prSet presAssocID="{BC80146E-F81C-4180-831E-41411089BB2A}" presName="padding2" presStyleCnt="0"/>
      <dgm:spPr/>
    </dgm:pt>
    <dgm:pt modelId="{76F3D360-928B-4BE2-A52F-8C702E7E7DB4}" type="pres">
      <dgm:prSet presAssocID="{BC80146E-F81C-4180-831E-41411089BB2A}" presName="negArrow" presStyleCnt="0"/>
      <dgm:spPr/>
    </dgm:pt>
    <dgm:pt modelId="{1D1A5C1C-56E7-4E9D-A1DB-47040452C5A9}" type="pres">
      <dgm:prSet presAssocID="{BC80146E-F81C-4180-831E-41411089BB2A}" presName="backgroundArrow" presStyleLbl="node1" presStyleIdx="0" presStyleCnt="1" custLinFactNeighborY="-541"/>
      <dgm:spPr/>
    </dgm:pt>
  </dgm:ptLst>
  <dgm:cxnLst>
    <dgm:cxn modelId="{16A02D21-272F-49D0-B51A-F2E9B9295B74}" type="presOf" srcId="{BC80146E-F81C-4180-831E-41411089BB2A}" destId="{975384C2-6AA3-47F4-9FB4-3FE25083B99D}" srcOrd="0" destOrd="0" presId="urn:microsoft.com/office/officeart/2005/8/layout/hProcess3"/>
    <dgm:cxn modelId="{562A3C3B-0697-4DDA-89C2-AEE108B057A4}" type="presOf" srcId="{47135B79-6487-4022-93A9-6338F72E8602}" destId="{0F2834E5-2AA1-4409-A9A3-66F3D74E85D0}" srcOrd="0" destOrd="0" presId="urn:microsoft.com/office/officeart/2005/8/layout/hProcess3"/>
    <dgm:cxn modelId="{2FBE06C7-12AC-4912-901A-AA3B5A6D9438}" srcId="{BC80146E-F81C-4180-831E-41411089BB2A}" destId="{47135B79-6487-4022-93A9-6338F72E8602}" srcOrd="0" destOrd="0" parTransId="{F0E4C8B2-7A32-4F7B-9663-DA79AD4323D2}" sibTransId="{AB289A6E-2B9E-4C9F-AB6F-2F83733A4B59}"/>
    <dgm:cxn modelId="{F24EF90C-BC55-4491-A352-ED61F695B5A7}" type="presParOf" srcId="{975384C2-6AA3-47F4-9FB4-3FE25083B99D}" destId="{F816B09B-A3A8-4CC3-AD31-75423106F982}" srcOrd="0" destOrd="0" presId="urn:microsoft.com/office/officeart/2005/8/layout/hProcess3"/>
    <dgm:cxn modelId="{F6FA3E60-CB99-4DF8-80B6-9B992958AB9E}" type="presParOf" srcId="{975384C2-6AA3-47F4-9FB4-3FE25083B99D}" destId="{BE7C35D2-96A3-4442-8178-0073ED99BDBC}" srcOrd="1" destOrd="0" presId="urn:microsoft.com/office/officeart/2005/8/layout/hProcess3"/>
    <dgm:cxn modelId="{CB534080-09B3-40B4-B4CB-D57934381306}" type="presParOf" srcId="{BE7C35D2-96A3-4442-8178-0073ED99BDBC}" destId="{529FE420-7990-4C1A-A38A-607B86D5B1DA}" srcOrd="0" destOrd="0" presId="urn:microsoft.com/office/officeart/2005/8/layout/hProcess3"/>
    <dgm:cxn modelId="{C479AE35-02FF-401B-9FCB-B6E3100427D2}" type="presParOf" srcId="{BE7C35D2-96A3-4442-8178-0073ED99BDBC}" destId="{DDD42E68-C301-443C-A12E-A9B15E172F63}" srcOrd="1" destOrd="0" presId="urn:microsoft.com/office/officeart/2005/8/layout/hProcess3"/>
    <dgm:cxn modelId="{8C4390CA-8901-4448-BE51-AE4BA0AE7E69}" type="presParOf" srcId="{DDD42E68-C301-443C-A12E-A9B15E172F63}" destId="{29CA4493-2F16-4EDB-8A89-16D2C1A1E9CE}" srcOrd="0" destOrd="0" presId="urn:microsoft.com/office/officeart/2005/8/layout/hProcess3"/>
    <dgm:cxn modelId="{1CAAC571-F845-4E94-A076-AC96EC8563EA}" type="presParOf" srcId="{DDD42E68-C301-443C-A12E-A9B15E172F63}" destId="{0F2834E5-2AA1-4409-A9A3-66F3D74E85D0}" srcOrd="1" destOrd="0" presId="urn:microsoft.com/office/officeart/2005/8/layout/hProcess3"/>
    <dgm:cxn modelId="{D5FA162B-3A60-4DC2-A237-123071E5895B}" type="presParOf" srcId="{DDD42E68-C301-443C-A12E-A9B15E172F63}" destId="{B22396C9-B26C-4CC8-A853-AF184BFC10EE}" srcOrd="2" destOrd="0" presId="urn:microsoft.com/office/officeart/2005/8/layout/hProcess3"/>
    <dgm:cxn modelId="{D5AF8DD7-7E1D-49C6-9665-FD15ECDF60E6}" type="presParOf" srcId="{DDD42E68-C301-443C-A12E-A9B15E172F63}" destId="{B249482F-9E9C-4AE5-93E6-368D91C83F80}" srcOrd="3" destOrd="0" presId="urn:microsoft.com/office/officeart/2005/8/layout/hProcess3"/>
    <dgm:cxn modelId="{A8CE4FA8-FA0B-48CA-BD0A-E6CFFC7146DB}" type="presParOf" srcId="{BE7C35D2-96A3-4442-8178-0073ED99BDBC}" destId="{4C8D3193-B5F7-4F6E-AD18-551736ADC0CA}" srcOrd="2" destOrd="0" presId="urn:microsoft.com/office/officeart/2005/8/layout/hProcess3"/>
    <dgm:cxn modelId="{F311C069-8F3C-49C0-9B1B-92E96BA028EF}" type="presParOf" srcId="{BE7C35D2-96A3-4442-8178-0073ED99BDBC}" destId="{76F3D360-928B-4BE2-A52F-8C702E7E7DB4}" srcOrd="3" destOrd="0" presId="urn:microsoft.com/office/officeart/2005/8/layout/hProcess3"/>
    <dgm:cxn modelId="{1B9DE2E6-033F-4679-A568-BB3F52F6D900}" type="presParOf" srcId="{BE7C35D2-96A3-4442-8178-0073ED99BDBC}" destId="{1D1A5C1C-56E7-4E9D-A1DB-47040452C5A9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71223A-94A2-4C20-BAE4-61A0C44DD0BA}" type="doc">
      <dgm:prSet loTypeId="urn:microsoft.com/office/officeart/2005/8/layout/hProcess3" loCatId="process" qsTypeId="urn:microsoft.com/office/officeart/2005/8/quickstyle/simple1#3" qsCatId="simple" csTypeId="urn:microsoft.com/office/officeart/2005/8/colors/accent1_2#3" csCatId="accent1"/>
      <dgm:spPr/>
      <dgm:t>
        <a:bodyPr/>
        <a:lstStyle/>
        <a:p>
          <a:endParaRPr lang="ru-RU"/>
        </a:p>
      </dgm:t>
    </dgm:pt>
    <dgm:pt modelId="{375CBD2F-4B7B-4FFD-B372-18BDEC01649A}">
      <dgm:prSet custT="1"/>
      <dgm:spPr/>
      <dgm:t>
        <a:bodyPr/>
        <a:lstStyle/>
        <a:p>
          <a:pPr rtl="0"/>
          <a:r>
            <a:rPr lang="ru-RU" sz="5400" dirty="0" smtClean="0">
              <a:solidFill>
                <a:srgbClr val="7030A0"/>
              </a:solidFill>
            </a:rPr>
            <a:t>голубь</a:t>
          </a:r>
          <a:endParaRPr lang="ru-RU" sz="5400" dirty="0">
            <a:solidFill>
              <a:srgbClr val="7030A0"/>
            </a:solidFill>
          </a:endParaRPr>
        </a:p>
      </dgm:t>
    </dgm:pt>
    <dgm:pt modelId="{337C3119-5403-4C92-83A7-D137D3969E10}" type="parTrans" cxnId="{2D9FCF94-57EC-48E0-B583-F6A27295B575}">
      <dgm:prSet/>
      <dgm:spPr/>
      <dgm:t>
        <a:bodyPr/>
        <a:lstStyle/>
        <a:p>
          <a:endParaRPr lang="ru-RU"/>
        </a:p>
      </dgm:t>
    </dgm:pt>
    <dgm:pt modelId="{0E9D44AD-34F0-4677-9F20-84D267E1255D}" type="sibTrans" cxnId="{2D9FCF94-57EC-48E0-B583-F6A27295B575}">
      <dgm:prSet/>
      <dgm:spPr/>
      <dgm:t>
        <a:bodyPr/>
        <a:lstStyle/>
        <a:p>
          <a:endParaRPr lang="ru-RU"/>
        </a:p>
      </dgm:t>
    </dgm:pt>
    <dgm:pt modelId="{847AEEE1-C3D2-4317-8B4B-AE3D24093C17}" type="pres">
      <dgm:prSet presAssocID="{1671223A-94A2-4C20-BAE4-61A0C44DD0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BFC153-8227-4530-A15E-E03FFD03B32E}" type="pres">
      <dgm:prSet presAssocID="{1671223A-94A2-4C20-BAE4-61A0C44DD0BA}" presName="dummy" presStyleCnt="0"/>
      <dgm:spPr/>
    </dgm:pt>
    <dgm:pt modelId="{A2777653-0787-4DDC-BA6C-83D2D1C94FD4}" type="pres">
      <dgm:prSet presAssocID="{1671223A-94A2-4C20-BAE4-61A0C44DD0BA}" presName="linH" presStyleCnt="0"/>
      <dgm:spPr/>
    </dgm:pt>
    <dgm:pt modelId="{A9D5FD80-B4E3-4D45-AA09-DE855E6D7E95}" type="pres">
      <dgm:prSet presAssocID="{1671223A-94A2-4C20-BAE4-61A0C44DD0BA}" presName="padding1" presStyleCnt="0"/>
      <dgm:spPr/>
    </dgm:pt>
    <dgm:pt modelId="{9DC409FF-B3B6-4BD3-A6D5-E9C897BFA5BA}" type="pres">
      <dgm:prSet presAssocID="{375CBD2F-4B7B-4FFD-B372-18BDEC01649A}" presName="linV" presStyleCnt="0"/>
      <dgm:spPr/>
    </dgm:pt>
    <dgm:pt modelId="{E1C8C0F1-53E4-4854-8F02-D88E5B74F784}" type="pres">
      <dgm:prSet presAssocID="{375CBD2F-4B7B-4FFD-B372-18BDEC01649A}" presName="spVertical1" presStyleCnt="0"/>
      <dgm:spPr/>
    </dgm:pt>
    <dgm:pt modelId="{23DB44D5-9D8C-4F79-8DCB-DB9721876450}" type="pres">
      <dgm:prSet presAssocID="{375CBD2F-4B7B-4FFD-B372-18BDEC01649A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7920F-6E3E-4CF3-8B87-FEB64B219CAF}" type="pres">
      <dgm:prSet presAssocID="{375CBD2F-4B7B-4FFD-B372-18BDEC01649A}" presName="spVertical2" presStyleCnt="0"/>
      <dgm:spPr/>
    </dgm:pt>
    <dgm:pt modelId="{AED5C257-5D74-4038-AFD9-968758C6129B}" type="pres">
      <dgm:prSet presAssocID="{375CBD2F-4B7B-4FFD-B372-18BDEC01649A}" presName="spVertical3" presStyleCnt="0"/>
      <dgm:spPr/>
    </dgm:pt>
    <dgm:pt modelId="{F30B079A-33D9-4885-8732-D871CB98EF09}" type="pres">
      <dgm:prSet presAssocID="{1671223A-94A2-4C20-BAE4-61A0C44DD0BA}" presName="padding2" presStyleCnt="0"/>
      <dgm:spPr/>
    </dgm:pt>
    <dgm:pt modelId="{2D3A29FE-1ACC-4B86-A991-1E654E0954B3}" type="pres">
      <dgm:prSet presAssocID="{1671223A-94A2-4C20-BAE4-61A0C44DD0BA}" presName="negArrow" presStyleCnt="0"/>
      <dgm:spPr/>
    </dgm:pt>
    <dgm:pt modelId="{EC838C49-3324-403C-A205-8A568EABCAC2}" type="pres">
      <dgm:prSet presAssocID="{1671223A-94A2-4C20-BAE4-61A0C44DD0BA}" presName="backgroundArrow" presStyleLbl="node1" presStyleIdx="0" presStyleCnt="1"/>
      <dgm:spPr/>
    </dgm:pt>
  </dgm:ptLst>
  <dgm:cxnLst>
    <dgm:cxn modelId="{563FA48B-8E34-4B03-A195-9557028DB14A}" type="presOf" srcId="{375CBD2F-4B7B-4FFD-B372-18BDEC01649A}" destId="{23DB44D5-9D8C-4F79-8DCB-DB9721876450}" srcOrd="0" destOrd="0" presId="urn:microsoft.com/office/officeart/2005/8/layout/hProcess3"/>
    <dgm:cxn modelId="{2D9FCF94-57EC-48E0-B583-F6A27295B575}" srcId="{1671223A-94A2-4C20-BAE4-61A0C44DD0BA}" destId="{375CBD2F-4B7B-4FFD-B372-18BDEC01649A}" srcOrd="0" destOrd="0" parTransId="{337C3119-5403-4C92-83A7-D137D3969E10}" sibTransId="{0E9D44AD-34F0-4677-9F20-84D267E1255D}"/>
    <dgm:cxn modelId="{2B4F52C7-1E32-42A1-B406-E30FEBE379E9}" type="presOf" srcId="{1671223A-94A2-4C20-BAE4-61A0C44DD0BA}" destId="{847AEEE1-C3D2-4317-8B4B-AE3D24093C17}" srcOrd="0" destOrd="0" presId="urn:microsoft.com/office/officeart/2005/8/layout/hProcess3"/>
    <dgm:cxn modelId="{D68B06FE-736F-4E38-B82C-5B563AC8F4E6}" type="presParOf" srcId="{847AEEE1-C3D2-4317-8B4B-AE3D24093C17}" destId="{9EBFC153-8227-4530-A15E-E03FFD03B32E}" srcOrd="0" destOrd="0" presId="urn:microsoft.com/office/officeart/2005/8/layout/hProcess3"/>
    <dgm:cxn modelId="{AA36253D-A16C-41E5-B382-96A7795D9A22}" type="presParOf" srcId="{847AEEE1-C3D2-4317-8B4B-AE3D24093C17}" destId="{A2777653-0787-4DDC-BA6C-83D2D1C94FD4}" srcOrd="1" destOrd="0" presId="urn:microsoft.com/office/officeart/2005/8/layout/hProcess3"/>
    <dgm:cxn modelId="{E2C4FD8D-71B0-4A69-B7A9-AA078A374081}" type="presParOf" srcId="{A2777653-0787-4DDC-BA6C-83D2D1C94FD4}" destId="{A9D5FD80-B4E3-4D45-AA09-DE855E6D7E95}" srcOrd="0" destOrd="0" presId="urn:microsoft.com/office/officeart/2005/8/layout/hProcess3"/>
    <dgm:cxn modelId="{64827091-695C-4C3E-85F5-85E238CE7A77}" type="presParOf" srcId="{A2777653-0787-4DDC-BA6C-83D2D1C94FD4}" destId="{9DC409FF-B3B6-4BD3-A6D5-E9C897BFA5BA}" srcOrd="1" destOrd="0" presId="urn:microsoft.com/office/officeart/2005/8/layout/hProcess3"/>
    <dgm:cxn modelId="{2D2F998F-F96F-4D79-A85D-81A1F60B6231}" type="presParOf" srcId="{9DC409FF-B3B6-4BD3-A6D5-E9C897BFA5BA}" destId="{E1C8C0F1-53E4-4854-8F02-D88E5B74F784}" srcOrd="0" destOrd="0" presId="urn:microsoft.com/office/officeart/2005/8/layout/hProcess3"/>
    <dgm:cxn modelId="{5267AB61-5712-4959-B807-EAC3D04BBDF4}" type="presParOf" srcId="{9DC409FF-B3B6-4BD3-A6D5-E9C897BFA5BA}" destId="{23DB44D5-9D8C-4F79-8DCB-DB9721876450}" srcOrd="1" destOrd="0" presId="urn:microsoft.com/office/officeart/2005/8/layout/hProcess3"/>
    <dgm:cxn modelId="{F9F5FEFC-3D86-4216-8109-2256268B5B34}" type="presParOf" srcId="{9DC409FF-B3B6-4BD3-A6D5-E9C897BFA5BA}" destId="{D4F7920F-6E3E-4CF3-8B87-FEB64B219CAF}" srcOrd="2" destOrd="0" presId="urn:microsoft.com/office/officeart/2005/8/layout/hProcess3"/>
    <dgm:cxn modelId="{C6152347-43B4-4395-95EA-D70442399A09}" type="presParOf" srcId="{9DC409FF-B3B6-4BD3-A6D5-E9C897BFA5BA}" destId="{AED5C257-5D74-4038-AFD9-968758C6129B}" srcOrd="3" destOrd="0" presId="urn:microsoft.com/office/officeart/2005/8/layout/hProcess3"/>
    <dgm:cxn modelId="{ACFC0049-6BCC-4DB0-AE72-44223F881DA8}" type="presParOf" srcId="{A2777653-0787-4DDC-BA6C-83D2D1C94FD4}" destId="{F30B079A-33D9-4885-8732-D871CB98EF09}" srcOrd="2" destOrd="0" presId="urn:microsoft.com/office/officeart/2005/8/layout/hProcess3"/>
    <dgm:cxn modelId="{AB39E212-DD7E-4226-AE84-978D769A57CB}" type="presParOf" srcId="{A2777653-0787-4DDC-BA6C-83D2D1C94FD4}" destId="{2D3A29FE-1ACC-4B86-A991-1E654E0954B3}" srcOrd="3" destOrd="0" presId="urn:microsoft.com/office/officeart/2005/8/layout/hProcess3"/>
    <dgm:cxn modelId="{24F4C9F8-4929-4E14-ACC0-A1CCF46382F8}" type="presParOf" srcId="{A2777653-0787-4DDC-BA6C-83D2D1C94FD4}" destId="{EC838C49-3324-403C-A205-8A568EABCAC2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4EBB7F-4BAD-4698-89C3-71E5C5B9184E}" type="doc">
      <dgm:prSet loTypeId="urn:microsoft.com/office/officeart/2005/8/layout/hProcess3" loCatId="process" qsTypeId="urn:microsoft.com/office/officeart/2005/8/quickstyle/simple1#4" qsCatId="simple" csTypeId="urn:microsoft.com/office/officeart/2005/8/colors/accent1_2#4" csCatId="accent1"/>
      <dgm:spPr/>
      <dgm:t>
        <a:bodyPr/>
        <a:lstStyle/>
        <a:p>
          <a:endParaRPr lang="ru-RU"/>
        </a:p>
      </dgm:t>
    </dgm:pt>
    <dgm:pt modelId="{49AB9888-A62E-4D00-AE6A-B704F4F7302B}">
      <dgm:prSet custT="1"/>
      <dgm:spPr/>
      <dgm:t>
        <a:bodyPr/>
        <a:lstStyle/>
        <a:p>
          <a:pPr rtl="0"/>
          <a:r>
            <a:rPr lang="ru-RU" sz="5400" dirty="0" smtClean="0"/>
            <a:t>сорока</a:t>
          </a:r>
          <a:endParaRPr lang="ru-RU" sz="5400" dirty="0"/>
        </a:p>
      </dgm:t>
    </dgm:pt>
    <dgm:pt modelId="{0DF28219-5A10-45E4-8714-3D26D882B6DE}" type="parTrans" cxnId="{FAB2AAE0-3734-457E-8AEF-EAE23708A365}">
      <dgm:prSet/>
      <dgm:spPr/>
      <dgm:t>
        <a:bodyPr/>
        <a:lstStyle/>
        <a:p>
          <a:endParaRPr lang="ru-RU"/>
        </a:p>
      </dgm:t>
    </dgm:pt>
    <dgm:pt modelId="{63348D42-7929-496E-B15D-5A5FBCEFDBE5}" type="sibTrans" cxnId="{FAB2AAE0-3734-457E-8AEF-EAE23708A365}">
      <dgm:prSet/>
      <dgm:spPr/>
      <dgm:t>
        <a:bodyPr/>
        <a:lstStyle/>
        <a:p>
          <a:endParaRPr lang="ru-RU"/>
        </a:p>
      </dgm:t>
    </dgm:pt>
    <dgm:pt modelId="{4808BA1E-D925-4707-BDE6-ACF8F0DF4495}" type="pres">
      <dgm:prSet presAssocID="{E14EBB7F-4BAD-4698-89C3-71E5C5B918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DDD3FC-5403-4414-B378-81C828F827B3}" type="pres">
      <dgm:prSet presAssocID="{E14EBB7F-4BAD-4698-89C3-71E5C5B9184E}" presName="dummy" presStyleCnt="0"/>
      <dgm:spPr/>
    </dgm:pt>
    <dgm:pt modelId="{D7971D20-0BC6-4A40-8A9C-0BB05315D835}" type="pres">
      <dgm:prSet presAssocID="{E14EBB7F-4BAD-4698-89C3-71E5C5B9184E}" presName="linH" presStyleCnt="0"/>
      <dgm:spPr/>
    </dgm:pt>
    <dgm:pt modelId="{E9EA7181-8ABA-4D6A-8DA3-7D582108C1E2}" type="pres">
      <dgm:prSet presAssocID="{E14EBB7F-4BAD-4698-89C3-71E5C5B9184E}" presName="padding1" presStyleCnt="0"/>
      <dgm:spPr/>
    </dgm:pt>
    <dgm:pt modelId="{9EA7D331-5BE4-49AA-B8D0-A00E094F44AD}" type="pres">
      <dgm:prSet presAssocID="{49AB9888-A62E-4D00-AE6A-B704F4F7302B}" presName="linV" presStyleCnt="0"/>
      <dgm:spPr/>
    </dgm:pt>
    <dgm:pt modelId="{22373D4F-F50B-4CF0-959B-4AF5B7B71D35}" type="pres">
      <dgm:prSet presAssocID="{49AB9888-A62E-4D00-AE6A-B704F4F7302B}" presName="spVertical1" presStyleCnt="0"/>
      <dgm:spPr/>
    </dgm:pt>
    <dgm:pt modelId="{686A5BAD-98D8-4C02-B65F-D58DC5BD525B}" type="pres">
      <dgm:prSet presAssocID="{49AB9888-A62E-4D00-AE6A-B704F4F7302B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F8F29-EB1A-453D-ADF5-199124BC8499}" type="pres">
      <dgm:prSet presAssocID="{49AB9888-A62E-4D00-AE6A-B704F4F7302B}" presName="spVertical2" presStyleCnt="0"/>
      <dgm:spPr/>
    </dgm:pt>
    <dgm:pt modelId="{D76A2B7A-E40D-4962-A1B8-4132B0F3DC7A}" type="pres">
      <dgm:prSet presAssocID="{49AB9888-A62E-4D00-AE6A-B704F4F7302B}" presName="spVertical3" presStyleCnt="0"/>
      <dgm:spPr/>
    </dgm:pt>
    <dgm:pt modelId="{288D8DC7-3295-46A5-8FC0-519D43CDE5F9}" type="pres">
      <dgm:prSet presAssocID="{E14EBB7F-4BAD-4698-89C3-71E5C5B9184E}" presName="padding2" presStyleCnt="0"/>
      <dgm:spPr/>
    </dgm:pt>
    <dgm:pt modelId="{04447B56-5261-41C5-A221-C631E1470435}" type="pres">
      <dgm:prSet presAssocID="{E14EBB7F-4BAD-4698-89C3-71E5C5B9184E}" presName="negArrow" presStyleCnt="0"/>
      <dgm:spPr/>
    </dgm:pt>
    <dgm:pt modelId="{E421D531-5159-4545-B915-2C41A7BCD55C}" type="pres">
      <dgm:prSet presAssocID="{E14EBB7F-4BAD-4698-89C3-71E5C5B9184E}" presName="backgroundArrow" presStyleLbl="node1" presStyleIdx="0" presStyleCnt="1"/>
      <dgm:spPr/>
    </dgm:pt>
  </dgm:ptLst>
  <dgm:cxnLst>
    <dgm:cxn modelId="{FAB2AAE0-3734-457E-8AEF-EAE23708A365}" srcId="{E14EBB7F-4BAD-4698-89C3-71E5C5B9184E}" destId="{49AB9888-A62E-4D00-AE6A-B704F4F7302B}" srcOrd="0" destOrd="0" parTransId="{0DF28219-5A10-45E4-8714-3D26D882B6DE}" sibTransId="{63348D42-7929-496E-B15D-5A5FBCEFDBE5}"/>
    <dgm:cxn modelId="{EE6C263A-EA2C-4527-BAA6-4B0FBE60AD51}" type="presOf" srcId="{E14EBB7F-4BAD-4698-89C3-71E5C5B9184E}" destId="{4808BA1E-D925-4707-BDE6-ACF8F0DF4495}" srcOrd="0" destOrd="0" presId="urn:microsoft.com/office/officeart/2005/8/layout/hProcess3"/>
    <dgm:cxn modelId="{CC8C2591-60BF-4487-8C79-85FF647B8570}" type="presOf" srcId="{49AB9888-A62E-4D00-AE6A-B704F4F7302B}" destId="{686A5BAD-98D8-4C02-B65F-D58DC5BD525B}" srcOrd="0" destOrd="0" presId="urn:microsoft.com/office/officeart/2005/8/layout/hProcess3"/>
    <dgm:cxn modelId="{9AD2EF3E-D83E-482A-BCDF-9DE74F7612A9}" type="presParOf" srcId="{4808BA1E-D925-4707-BDE6-ACF8F0DF4495}" destId="{72DDD3FC-5403-4414-B378-81C828F827B3}" srcOrd="0" destOrd="0" presId="urn:microsoft.com/office/officeart/2005/8/layout/hProcess3"/>
    <dgm:cxn modelId="{F2920857-9298-426F-B875-1E80A93AEEC2}" type="presParOf" srcId="{4808BA1E-D925-4707-BDE6-ACF8F0DF4495}" destId="{D7971D20-0BC6-4A40-8A9C-0BB05315D835}" srcOrd="1" destOrd="0" presId="urn:microsoft.com/office/officeart/2005/8/layout/hProcess3"/>
    <dgm:cxn modelId="{11DB65AB-A637-482A-A952-9F1D995AC97F}" type="presParOf" srcId="{D7971D20-0BC6-4A40-8A9C-0BB05315D835}" destId="{E9EA7181-8ABA-4D6A-8DA3-7D582108C1E2}" srcOrd="0" destOrd="0" presId="urn:microsoft.com/office/officeart/2005/8/layout/hProcess3"/>
    <dgm:cxn modelId="{737EFFEC-175A-4849-A8F1-22584D08463B}" type="presParOf" srcId="{D7971D20-0BC6-4A40-8A9C-0BB05315D835}" destId="{9EA7D331-5BE4-49AA-B8D0-A00E094F44AD}" srcOrd="1" destOrd="0" presId="urn:microsoft.com/office/officeart/2005/8/layout/hProcess3"/>
    <dgm:cxn modelId="{18A83725-B686-431F-80CC-846BC5F68DED}" type="presParOf" srcId="{9EA7D331-5BE4-49AA-B8D0-A00E094F44AD}" destId="{22373D4F-F50B-4CF0-959B-4AF5B7B71D35}" srcOrd="0" destOrd="0" presId="urn:microsoft.com/office/officeart/2005/8/layout/hProcess3"/>
    <dgm:cxn modelId="{578B2154-23F1-41C4-903F-36847DBFB5F7}" type="presParOf" srcId="{9EA7D331-5BE4-49AA-B8D0-A00E094F44AD}" destId="{686A5BAD-98D8-4C02-B65F-D58DC5BD525B}" srcOrd="1" destOrd="0" presId="urn:microsoft.com/office/officeart/2005/8/layout/hProcess3"/>
    <dgm:cxn modelId="{4E64851D-737A-431D-A88A-D16EFCA2A353}" type="presParOf" srcId="{9EA7D331-5BE4-49AA-B8D0-A00E094F44AD}" destId="{00AF8F29-EB1A-453D-ADF5-199124BC8499}" srcOrd="2" destOrd="0" presId="urn:microsoft.com/office/officeart/2005/8/layout/hProcess3"/>
    <dgm:cxn modelId="{0398E0A8-786B-4A93-AB29-B7FEAAACF318}" type="presParOf" srcId="{9EA7D331-5BE4-49AA-B8D0-A00E094F44AD}" destId="{D76A2B7A-E40D-4962-A1B8-4132B0F3DC7A}" srcOrd="3" destOrd="0" presId="urn:microsoft.com/office/officeart/2005/8/layout/hProcess3"/>
    <dgm:cxn modelId="{275A2D75-501B-4760-B87B-F1DEC5F5D0DC}" type="presParOf" srcId="{D7971D20-0BC6-4A40-8A9C-0BB05315D835}" destId="{288D8DC7-3295-46A5-8FC0-519D43CDE5F9}" srcOrd="2" destOrd="0" presId="urn:microsoft.com/office/officeart/2005/8/layout/hProcess3"/>
    <dgm:cxn modelId="{A55FEB32-7470-4F64-9E4A-17AF5FCF0C8D}" type="presParOf" srcId="{D7971D20-0BC6-4A40-8A9C-0BB05315D835}" destId="{04447B56-5261-41C5-A221-C631E1470435}" srcOrd="3" destOrd="0" presId="urn:microsoft.com/office/officeart/2005/8/layout/hProcess3"/>
    <dgm:cxn modelId="{9EFBC9A4-FA6F-4BF5-B9CB-F0FAB5C6BE5A}" type="presParOf" srcId="{D7971D20-0BC6-4A40-8A9C-0BB05315D835}" destId="{E421D531-5159-4545-B915-2C41A7BCD55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BD2E31-6AF0-4A4B-B284-6B62C0E8129D}" type="doc">
      <dgm:prSet loTypeId="urn:microsoft.com/office/officeart/2005/8/layout/hProcess3" loCatId="process" qsTypeId="urn:microsoft.com/office/officeart/2005/8/quickstyle/simple1#5" qsCatId="simple" csTypeId="urn:microsoft.com/office/officeart/2005/8/colors/accent1_2#5" csCatId="accent1"/>
      <dgm:spPr/>
      <dgm:t>
        <a:bodyPr/>
        <a:lstStyle/>
        <a:p>
          <a:endParaRPr lang="ru-RU"/>
        </a:p>
      </dgm:t>
    </dgm:pt>
    <dgm:pt modelId="{5A2811D4-847F-4799-B529-2BE1C6E178D2}">
      <dgm:prSet custT="1"/>
      <dgm:spPr/>
      <dgm:t>
        <a:bodyPr/>
        <a:lstStyle/>
        <a:p>
          <a:pPr rtl="0"/>
          <a:r>
            <a:rPr lang="ru-RU" sz="5400" dirty="0" smtClean="0">
              <a:solidFill>
                <a:srgbClr val="7030A0"/>
              </a:solidFill>
            </a:rPr>
            <a:t>ворона</a:t>
          </a:r>
          <a:endParaRPr lang="ru-RU" sz="5400" dirty="0">
            <a:solidFill>
              <a:srgbClr val="7030A0"/>
            </a:solidFill>
          </a:endParaRPr>
        </a:p>
      </dgm:t>
    </dgm:pt>
    <dgm:pt modelId="{6A10A926-2EDC-4850-8E75-8F01C7BCEE89}" type="parTrans" cxnId="{CC675765-E98E-40C8-A0B7-067826DFCEEB}">
      <dgm:prSet/>
      <dgm:spPr/>
      <dgm:t>
        <a:bodyPr/>
        <a:lstStyle/>
        <a:p>
          <a:endParaRPr lang="ru-RU"/>
        </a:p>
      </dgm:t>
    </dgm:pt>
    <dgm:pt modelId="{BBD80AEE-8019-45AE-8B53-A03F565B7C91}" type="sibTrans" cxnId="{CC675765-E98E-40C8-A0B7-067826DFCEEB}">
      <dgm:prSet/>
      <dgm:spPr/>
      <dgm:t>
        <a:bodyPr/>
        <a:lstStyle/>
        <a:p>
          <a:endParaRPr lang="ru-RU"/>
        </a:p>
      </dgm:t>
    </dgm:pt>
    <dgm:pt modelId="{FC777536-D07C-4560-B373-011FD9F8895C}" type="pres">
      <dgm:prSet presAssocID="{13BD2E31-6AF0-4A4B-B284-6B62C0E812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9B53FF-EB73-4583-BB9E-7232BE3EA282}" type="pres">
      <dgm:prSet presAssocID="{13BD2E31-6AF0-4A4B-B284-6B62C0E8129D}" presName="dummy" presStyleCnt="0"/>
      <dgm:spPr/>
    </dgm:pt>
    <dgm:pt modelId="{DCAC75AA-A7AC-4142-959F-838DDD5051F5}" type="pres">
      <dgm:prSet presAssocID="{13BD2E31-6AF0-4A4B-B284-6B62C0E8129D}" presName="linH" presStyleCnt="0"/>
      <dgm:spPr/>
    </dgm:pt>
    <dgm:pt modelId="{2A6BAE7C-5F06-468A-8C6E-BD7C2BF9E933}" type="pres">
      <dgm:prSet presAssocID="{13BD2E31-6AF0-4A4B-B284-6B62C0E8129D}" presName="padding1" presStyleCnt="0"/>
      <dgm:spPr/>
    </dgm:pt>
    <dgm:pt modelId="{5734AA17-3EC4-425B-AD14-3D2FED36C5F6}" type="pres">
      <dgm:prSet presAssocID="{5A2811D4-847F-4799-B529-2BE1C6E178D2}" presName="linV" presStyleCnt="0"/>
      <dgm:spPr/>
    </dgm:pt>
    <dgm:pt modelId="{BCD2EF4D-DC31-49C7-B691-FAFEF7E1D337}" type="pres">
      <dgm:prSet presAssocID="{5A2811D4-847F-4799-B529-2BE1C6E178D2}" presName="spVertical1" presStyleCnt="0"/>
      <dgm:spPr/>
    </dgm:pt>
    <dgm:pt modelId="{19A49C79-EEA2-45C3-8304-6AE7444FBD77}" type="pres">
      <dgm:prSet presAssocID="{5A2811D4-847F-4799-B529-2BE1C6E178D2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67805-D2C5-47B1-95B5-DD6D1F5400C1}" type="pres">
      <dgm:prSet presAssocID="{5A2811D4-847F-4799-B529-2BE1C6E178D2}" presName="spVertical2" presStyleCnt="0"/>
      <dgm:spPr/>
    </dgm:pt>
    <dgm:pt modelId="{B9EC1C5C-EEEC-4A67-A5CF-736B720356A0}" type="pres">
      <dgm:prSet presAssocID="{5A2811D4-847F-4799-B529-2BE1C6E178D2}" presName="spVertical3" presStyleCnt="0"/>
      <dgm:spPr/>
    </dgm:pt>
    <dgm:pt modelId="{53246CD8-FC81-4281-8538-F7ACE185C6C8}" type="pres">
      <dgm:prSet presAssocID="{13BD2E31-6AF0-4A4B-B284-6B62C0E8129D}" presName="padding2" presStyleCnt="0"/>
      <dgm:spPr/>
    </dgm:pt>
    <dgm:pt modelId="{D69A5DD7-CF03-40B9-B3EB-A374B46D6831}" type="pres">
      <dgm:prSet presAssocID="{13BD2E31-6AF0-4A4B-B284-6B62C0E8129D}" presName="negArrow" presStyleCnt="0"/>
      <dgm:spPr/>
    </dgm:pt>
    <dgm:pt modelId="{53F821D0-5B31-445F-A75D-2F3560F7F541}" type="pres">
      <dgm:prSet presAssocID="{13BD2E31-6AF0-4A4B-B284-6B62C0E8129D}" presName="backgroundArrow" presStyleLbl="node1" presStyleIdx="0" presStyleCnt="1"/>
      <dgm:spPr/>
    </dgm:pt>
  </dgm:ptLst>
  <dgm:cxnLst>
    <dgm:cxn modelId="{CC675765-E98E-40C8-A0B7-067826DFCEEB}" srcId="{13BD2E31-6AF0-4A4B-B284-6B62C0E8129D}" destId="{5A2811D4-847F-4799-B529-2BE1C6E178D2}" srcOrd="0" destOrd="0" parTransId="{6A10A926-2EDC-4850-8E75-8F01C7BCEE89}" sibTransId="{BBD80AEE-8019-45AE-8B53-A03F565B7C91}"/>
    <dgm:cxn modelId="{0538FBFE-1220-4553-B678-9C0DAC844D44}" type="presOf" srcId="{13BD2E31-6AF0-4A4B-B284-6B62C0E8129D}" destId="{FC777536-D07C-4560-B373-011FD9F8895C}" srcOrd="0" destOrd="0" presId="urn:microsoft.com/office/officeart/2005/8/layout/hProcess3"/>
    <dgm:cxn modelId="{2A7C92FB-7B46-4E19-9EF1-4B91DDA10E5A}" type="presOf" srcId="{5A2811D4-847F-4799-B529-2BE1C6E178D2}" destId="{19A49C79-EEA2-45C3-8304-6AE7444FBD77}" srcOrd="0" destOrd="0" presId="urn:microsoft.com/office/officeart/2005/8/layout/hProcess3"/>
    <dgm:cxn modelId="{A5FAACDD-DF9D-46A5-B97A-0F1067FCAF61}" type="presParOf" srcId="{FC777536-D07C-4560-B373-011FD9F8895C}" destId="{049B53FF-EB73-4583-BB9E-7232BE3EA282}" srcOrd="0" destOrd="0" presId="urn:microsoft.com/office/officeart/2005/8/layout/hProcess3"/>
    <dgm:cxn modelId="{41CD5972-04D4-4462-ADFE-6A6A7BA7AA5C}" type="presParOf" srcId="{FC777536-D07C-4560-B373-011FD9F8895C}" destId="{DCAC75AA-A7AC-4142-959F-838DDD5051F5}" srcOrd="1" destOrd="0" presId="urn:microsoft.com/office/officeart/2005/8/layout/hProcess3"/>
    <dgm:cxn modelId="{CF25187D-7AED-4796-8BE3-829FD54E4599}" type="presParOf" srcId="{DCAC75AA-A7AC-4142-959F-838DDD5051F5}" destId="{2A6BAE7C-5F06-468A-8C6E-BD7C2BF9E933}" srcOrd="0" destOrd="0" presId="urn:microsoft.com/office/officeart/2005/8/layout/hProcess3"/>
    <dgm:cxn modelId="{E55DB27B-4CF0-4982-BE8A-021847239D87}" type="presParOf" srcId="{DCAC75AA-A7AC-4142-959F-838DDD5051F5}" destId="{5734AA17-3EC4-425B-AD14-3D2FED36C5F6}" srcOrd="1" destOrd="0" presId="urn:microsoft.com/office/officeart/2005/8/layout/hProcess3"/>
    <dgm:cxn modelId="{EB97F4BE-05C6-451F-B71A-CA840E16CA01}" type="presParOf" srcId="{5734AA17-3EC4-425B-AD14-3D2FED36C5F6}" destId="{BCD2EF4D-DC31-49C7-B691-FAFEF7E1D337}" srcOrd="0" destOrd="0" presId="urn:microsoft.com/office/officeart/2005/8/layout/hProcess3"/>
    <dgm:cxn modelId="{7D2C2003-80BC-4F28-9BC8-C9F9228CB14D}" type="presParOf" srcId="{5734AA17-3EC4-425B-AD14-3D2FED36C5F6}" destId="{19A49C79-EEA2-45C3-8304-6AE7444FBD77}" srcOrd="1" destOrd="0" presId="urn:microsoft.com/office/officeart/2005/8/layout/hProcess3"/>
    <dgm:cxn modelId="{E1398921-F2C9-45CE-B3BA-FF514DE69202}" type="presParOf" srcId="{5734AA17-3EC4-425B-AD14-3D2FED36C5F6}" destId="{25E67805-D2C5-47B1-95B5-DD6D1F5400C1}" srcOrd="2" destOrd="0" presId="urn:microsoft.com/office/officeart/2005/8/layout/hProcess3"/>
    <dgm:cxn modelId="{2F281788-8634-4D2D-9557-288058ED3A28}" type="presParOf" srcId="{5734AA17-3EC4-425B-AD14-3D2FED36C5F6}" destId="{B9EC1C5C-EEEC-4A67-A5CF-736B720356A0}" srcOrd="3" destOrd="0" presId="urn:microsoft.com/office/officeart/2005/8/layout/hProcess3"/>
    <dgm:cxn modelId="{70B207AC-2CCF-4A15-B713-D844374AF490}" type="presParOf" srcId="{DCAC75AA-A7AC-4142-959F-838DDD5051F5}" destId="{53246CD8-FC81-4281-8538-F7ACE185C6C8}" srcOrd="2" destOrd="0" presId="urn:microsoft.com/office/officeart/2005/8/layout/hProcess3"/>
    <dgm:cxn modelId="{5C63B115-C442-4DB8-B423-73E184D17168}" type="presParOf" srcId="{DCAC75AA-A7AC-4142-959F-838DDD5051F5}" destId="{D69A5DD7-CF03-40B9-B3EB-A374B46D6831}" srcOrd="3" destOrd="0" presId="urn:microsoft.com/office/officeart/2005/8/layout/hProcess3"/>
    <dgm:cxn modelId="{3B333A50-C742-476C-A897-29988C4940BB}" type="presParOf" srcId="{DCAC75AA-A7AC-4142-959F-838DDD5051F5}" destId="{53F821D0-5B31-445F-A75D-2F3560F7F54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90E15F-F587-4045-A2E5-ACEE2876D28B}" type="datetimeFigureOut">
              <a:rPr lang="ru-RU"/>
              <a:pPr>
                <a:defRPr/>
              </a:pPr>
              <a:t>11.11.2016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CA4ACDF-CB33-4F2C-B50E-13765826D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DED016-D86E-4FCE-9CA7-EDA8E8D803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3165A4-878C-4D50-96C0-E5D0DCC7B7E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468FA-31FD-4023-A614-5F38CBF46202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F00EC-EF05-4442-954C-11F0959CB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A494-9AB6-4954-A525-10FD723E2173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CDD30-54ED-4647-B86C-16C391044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5DA55-36CA-4A13-923F-94114BFDB90C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3AD3-CDEE-45ED-AE52-F7F0F3578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74DBB-EF21-461F-88BC-07FA2128B80F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D2FC-9023-492D-8C8E-900DC5C8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088CF-FC0D-4ECC-AA0A-A1CFB4610BEB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22602-46D0-4EF6-AF5B-E10C995D8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D36C-2135-4BE0-97FB-5BFA30BC6442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F69B-ABB4-4A6E-8B02-30139BFA8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1BF15-2B87-4670-B402-8A69E7A3F25A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64DF-EF54-4B08-A366-7B5B0917D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7F7BF-9BCA-4093-8F6F-F6A0FCD92262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EE7E-3C56-424E-88BC-97BC2DCE1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0770C-12B0-4036-81C4-9B3F52CE801A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1A47-D0AB-4553-9F8A-D20DB2381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7BB22-41E1-4687-AC23-4F4E58A75397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9811-1247-461A-B8E2-70EC4B89C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C138-C4AF-4907-9F56-55C1130FB644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B69F-7C5A-4C01-AE10-FED8F9F24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56FE-4376-422A-B1FD-42813CC6D6EE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75AA-B0EC-40A5-B669-1706985EA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BDA36-A22F-4ACD-A242-AD11A7E495E1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C8B9-24FA-48FF-BE9D-87C8447DA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7B93-559C-4F4A-BC2D-564487594465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AE25C-0359-4CD7-BD63-8A97F4A86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CB987-99DF-466A-8E5E-87358D822ACE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2C30F-1A58-4F61-BEC6-3ABA8601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0325-5B5A-49E3-AAEE-7495890A27C8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B26DE-A113-4A75-93FD-54E458E29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4450E-AF1E-41C2-9BD6-9642634CBBA5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7EBF1-D3B6-4528-9E7E-4947204A1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E5D92ED-913A-4B09-A03C-662606042AD0}" type="datetimeFigureOut">
              <a:rPr lang="en-US"/>
              <a:pPr>
                <a:defRPr/>
              </a:pPr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0F55B97-7D86-4B5C-98ED-FF7D03DB1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65" r:id="rId7"/>
    <p:sldLayoutId id="2147483672" r:id="rId8"/>
    <p:sldLayoutId id="2147483664" r:id="rId9"/>
    <p:sldLayoutId id="2147483663" r:id="rId10"/>
    <p:sldLayoutId id="2147483673" r:id="rId11"/>
    <p:sldLayoutId id="2147483674" r:id="rId12"/>
    <p:sldLayoutId id="2147483662" r:id="rId13"/>
    <p:sldLayoutId id="2147483675" r:id="rId14"/>
    <p:sldLayoutId id="2147483676" r:id="rId15"/>
    <p:sldLayoutId id="2147483677" r:id="rId16"/>
    <p:sldLayoutId id="2147483678" r:id="rId17"/>
  </p:sldLayoutIdLst>
  <p:transition spd="med">
    <p:fad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238" y="1719263"/>
            <a:ext cx="8574087" cy="3067050"/>
          </a:xfrm>
        </p:spPr>
        <p:txBody>
          <a:bodyPr/>
          <a:lstStyle/>
          <a:p>
            <a:r>
              <a:rPr lang="ru-RU" sz="9600" smtClean="0">
                <a:ln>
                  <a:noFill/>
                </a:ln>
                <a:solidFill>
                  <a:srgbClr val="FF0000"/>
                </a:solidFill>
              </a:rPr>
              <a:t>Птицы нашего города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641350"/>
            <a:ext cx="10883900" cy="5584825"/>
          </a:xfrm>
        </p:spPr>
      </p:pic>
      <p:graphicFrame>
        <p:nvGraphicFramePr>
          <p:cNvPr id="6" name="Схема 5"/>
          <p:cNvGraphicFramePr/>
          <p:nvPr/>
        </p:nvGraphicFramePr>
        <p:xfrm>
          <a:off x="6923315" y="641577"/>
          <a:ext cx="4441371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575" y="612775"/>
            <a:ext cx="10918825" cy="1498600"/>
          </a:xfrm>
          <a:solidFill>
            <a:srgbClr val="00B0F0"/>
          </a:solidFill>
        </p:spPr>
        <p:txBody>
          <a:bodyPr/>
          <a:lstStyle/>
          <a:p>
            <a:r>
              <a:rPr lang="ru-RU" smtClean="0">
                <a:ln>
                  <a:noFill/>
                </a:ln>
                <a:solidFill>
                  <a:srgbClr val="002060"/>
                </a:solidFill>
              </a:rPr>
              <a:t>Ворона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575" y="2111375"/>
            <a:ext cx="10918825" cy="4137025"/>
          </a:xfrm>
          <a:solidFill>
            <a:srgbClr val="00B0F0"/>
          </a:solidFill>
        </p:spPr>
        <p:txBody>
          <a:bodyPr/>
          <a:lstStyle/>
          <a:p>
            <a:r>
              <a:rPr lang="ru-RU" sz="3200" smtClean="0">
                <a:solidFill>
                  <a:srgbClr val="002060"/>
                </a:solidFill>
              </a:rPr>
              <a:t>Внешний вид. Серая с черной головой, крыльями и хвостом.</a:t>
            </a:r>
          </a:p>
          <a:p>
            <a:r>
              <a:rPr lang="ru-RU" sz="3200" smtClean="0">
                <a:solidFill>
                  <a:srgbClr val="002060"/>
                </a:solidFill>
              </a:rPr>
              <a:t>Местообитания. Живет в городах, населенных пунктах.</a:t>
            </a:r>
          </a:p>
          <a:p>
            <a:r>
              <a:rPr lang="ru-RU" sz="3200" smtClean="0">
                <a:solidFill>
                  <a:srgbClr val="002060"/>
                </a:solidFill>
              </a:rPr>
              <a:t>Питание. Всеядна. В последние годы вороны научились проверять вывешенные зимой за окно сумки с продуктами. Умеют поднимать крыши скворечников, если они не прикручены проволокой. Хриплое “карр” и другие звуки. </a:t>
            </a:r>
          </a:p>
          <a:p>
            <a:endParaRPr 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113" y="152400"/>
            <a:ext cx="11647487" cy="1589088"/>
          </a:xfrm>
          <a:solidFill>
            <a:srgbClr val="00B0F0"/>
          </a:solidFill>
        </p:spPr>
        <p:txBody>
          <a:bodyPr/>
          <a:lstStyle/>
          <a:p>
            <a:r>
              <a:rPr lang="ru-RU" smtClean="0">
                <a:ln>
                  <a:noFill/>
                </a:ln>
                <a:solidFill>
                  <a:srgbClr val="002060"/>
                </a:solidFill>
              </a:rPr>
              <a:t>Кроссворд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369888" y="1741488"/>
          <a:ext cx="11647487" cy="463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772"/>
                <a:gridCol w="1164772"/>
                <a:gridCol w="1164772"/>
                <a:gridCol w="1164772"/>
                <a:gridCol w="1164772"/>
                <a:gridCol w="1164772"/>
                <a:gridCol w="1164772"/>
                <a:gridCol w="1164772"/>
                <a:gridCol w="1164772"/>
                <a:gridCol w="1164772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 1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.   ч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9.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2.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3.      </a:t>
                      </a:r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 4.  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з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5.   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ц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6.    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2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7.      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8.     </a:t>
                      </a:r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п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я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6173" y="724879"/>
            <a:ext cx="10363404" cy="5201424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	</a:t>
            </a:r>
            <a:r>
              <a:rPr lang="ru-RU" sz="16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Спасибо за внимание!</a:t>
            </a:r>
            <a:endParaRPr lang="ru-RU" sz="166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2463" y="652463"/>
            <a:ext cx="10955337" cy="5648325"/>
          </a:xfrm>
        </p:spPr>
      </p:pic>
      <p:graphicFrame>
        <p:nvGraphicFramePr>
          <p:cNvPr id="8" name="Схема 7"/>
          <p:cNvGraphicFramePr/>
          <p:nvPr/>
        </p:nvGraphicFramePr>
        <p:xfrm>
          <a:off x="7451779" y="653143"/>
          <a:ext cx="3916017" cy="170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713" y="655638"/>
            <a:ext cx="10983912" cy="1303337"/>
          </a:xfrm>
          <a:solidFill>
            <a:srgbClr val="00B0F0"/>
          </a:solidFill>
        </p:spPr>
        <p:txBody>
          <a:bodyPr/>
          <a:lstStyle/>
          <a:p>
            <a:r>
              <a:rPr lang="ru-RU" sz="5400" smtClean="0">
                <a:ln>
                  <a:noFill/>
                </a:ln>
                <a:solidFill>
                  <a:srgbClr val="7030A0"/>
                </a:solidFill>
              </a:rPr>
              <a:t>воробей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713" y="1958975"/>
            <a:ext cx="10983912" cy="4311650"/>
          </a:xfrm>
          <a:solidFill>
            <a:srgbClr val="00B0F0"/>
          </a:solidFill>
        </p:spPr>
        <p:txBody>
          <a:bodyPr rtlCol="0">
            <a:normAutofit fontScale="32500" lnSpcReduction="20000"/>
          </a:bodyPr>
          <a:lstStyle/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Внешний вид. У самца верх головы и щеки </a:t>
            </a:r>
            <a:r>
              <a:rPr lang="ru-RU" sz="8000" b="1" dirty="0" smtClean="0">
                <a:solidFill>
                  <a:srgbClr val="7030A0"/>
                </a:solidFill>
              </a:rPr>
              <a:t>серые, самка </a:t>
            </a:r>
            <a:r>
              <a:rPr lang="ru-RU" sz="8000" b="1" dirty="0">
                <a:solidFill>
                  <a:srgbClr val="7030A0"/>
                </a:solidFill>
              </a:rPr>
              <a:t>и молодые птицы однотонные, </a:t>
            </a:r>
            <a:r>
              <a:rPr lang="ru-RU" sz="8000" b="1" dirty="0" err="1">
                <a:solidFill>
                  <a:srgbClr val="7030A0"/>
                </a:solidFill>
              </a:rPr>
              <a:t>буровато</a:t>
            </a:r>
            <a:r>
              <a:rPr lang="ru-RU" sz="8000" b="1" dirty="0">
                <a:solidFill>
                  <a:srgbClr val="7030A0"/>
                </a:solidFill>
              </a:rPr>
              <a:t>-серые с более </a:t>
            </a:r>
            <a:r>
              <a:rPr lang="ru-RU" sz="8000" b="1" dirty="0" smtClean="0">
                <a:solidFill>
                  <a:srgbClr val="7030A0"/>
                </a:solidFill>
              </a:rPr>
              <a:t>темным верхом головы.</a:t>
            </a:r>
            <a:endParaRPr lang="ru-RU" sz="8000" b="1" dirty="0">
              <a:solidFill>
                <a:srgbClr val="7030A0"/>
              </a:solidFill>
            </a:endParaRPr>
          </a:p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Местообитания. Обычен в городах и поселках.</a:t>
            </a:r>
          </a:p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Питание. Питается </a:t>
            </a:r>
            <a:r>
              <a:rPr lang="ru-RU" sz="8000" b="1" dirty="0" smtClean="0">
                <a:solidFill>
                  <a:srgbClr val="7030A0"/>
                </a:solidFill>
              </a:rPr>
              <a:t>семенами и насекомыми</a:t>
            </a:r>
            <a:r>
              <a:rPr lang="ru-RU" sz="8000" b="1" dirty="0">
                <a:solidFill>
                  <a:srgbClr val="7030A0"/>
                </a:solidFill>
              </a:rPr>
              <a:t>.</a:t>
            </a:r>
          </a:p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Места гнездования. Гнездится у жилищ человека — в городах, деревнях, селах. </a:t>
            </a:r>
          </a:p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Месторасположение гнезда. Гнездится в щелях и углублениях различных строений, под </a:t>
            </a:r>
            <a:r>
              <a:rPr lang="ru-RU" sz="8000" b="1" dirty="0" smtClean="0">
                <a:solidFill>
                  <a:srgbClr val="7030A0"/>
                </a:solidFill>
              </a:rPr>
              <a:t>карнизами, </a:t>
            </a:r>
            <a:r>
              <a:rPr lang="ru-RU" sz="8000" b="1" dirty="0">
                <a:solidFill>
                  <a:srgbClr val="7030A0"/>
                </a:solidFill>
              </a:rPr>
              <a:t>иногда в дуплах деревьев.</a:t>
            </a:r>
          </a:p>
          <a:p>
            <a:pPr fontAlgn="auto">
              <a:buFont typeface="Arial"/>
              <a:buChar char="•"/>
              <a:defRPr/>
            </a:pPr>
            <a:r>
              <a:rPr lang="ru-RU" sz="8000" b="1" dirty="0">
                <a:solidFill>
                  <a:srgbClr val="7030A0"/>
                </a:solidFill>
              </a:rPr>
              <a:t>    Издает разнообразный щебет, чаще всего известное всем чириканье.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fontAlgn="auto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6900" y="598488"/>
            <a:ext cx="11007725" cy="5672137"/>
          </a:xfrm>
        </p:spPr>
      </p:pic>
      <p:graphicFrame>
        <p:nvGraphicFramePr>
          <p:cNvPr id="6" name="Схема 5"/>
          <p:cNvGraphicFramePr/>
          <p:nvPr/>
        </p:nvGraphicFramePr>
        <p:xfrm>
          <a:off x="8251371" y="598034"/>
          <a:ext cx="3200400" cy="254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630238"/>
            <a:ext cx="10995025" cy="1303337"/>
          </a:xfrm>
          <a:solidFill>
            <a:srgbClr val="00B0F0"/>
          </a:solidFill>
        </p:spPr>
        <p:txBody>
          <a:bodyPr/>
          <a:lstStyle/>
          <a:p>
            <a:r>
              <a:rPr lang="ru-RU" sz="6600" smtClean="0">
                <a:ln>
                  <a:noFill/>
                </a:ln>
              </a:rPr>
              <a:t>синица</a:t>
            </a:r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2720975"/>
            <a:ext cx="9594850" cy="2147888"/>
          </a:xfrm>
        </p:spPr>
      </p:pic>
      <p:pic>
        <p:nvPicPr>
          <p:cNvPr id="2662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575" y="2776538"/>
            <a:ext cx="9594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87375" y="1901825"/>
            <a:ext cx="10995025" cy="3786188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Внешний вид.  Голова черная с белыми щеками и затылком, спинная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сторона зеленоватая, брюшко ярко-желтое с черной полосой.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Местообитания. Обитает в лесах и парках. Чаще других синиц поселяется рядом с человеком. 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Питание. Находит на ветках и стволах насекомых и пауков. Зимой питается семенами и другой растительной пищей. Обычный посетитель кормушек .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Места гнездования. Гнездиться в лесах, рощах, парках.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Месторасположение гнезда. Гнездо устраивает в дуплах, старых гнездах белок, хищных птиц .</a:t>
            </a:r>
          </a:p>
          <a:p>
            <a:r>
              <a:rPr lang="ru-RU" sz="2400" b="1">
                <a:solidFill>
                  <a:srgbClr val="7030A0"/>
                </a:solidFill>
                <a:latin typeface="Garamond" pitchFamily="18" charset="0"/>
              </a:rPr>
              <a:t>  Песня — громкий перезвон “ци-ци-ци-пи”, “ин-чи-ин-чи”.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623888"/>
            <a:ext cx="10971212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827314" y="936170"/>
          <a:ext cx="3701143" cy="189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25" y="631825"/>
            <a:ext cx="11080750" cy="1174750"/>
          </a:xfrm>
          <a:solidFill>
            <a:srgbClr val="00B0F0"/>
          </a:solidFill>
        </p:spPr>
        <p:txBody>
          <a:bodyPr/>
          <a:lstStyle/>
          <a:p>
            <a:r>
              <a:rPr lang="ru-RU" smtClean="0">
                <a:ln>
                  <a:noFill/>
                </a:ln>
                <a:solidFill>
                  <a:srgbClr val="7030A0"/>
                </a:solidFill>
              </a:rPr>
              <a:t>Сизый голубь</a:t>
            </a:r>
            <a:endParaRPr 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625" y="1806575"/>
            <a:ext cx="11080750" cy="4332288"/>
          </a:xfrm>
          <a:solidFill>
            <a:srgbClr val="00B0F0"/>
          </a:solidFill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3600" smtClean="0">
                <a:solidFill>
                  <a:srgbClr val="7030A0"/>
                </a:solidFill>
              </a:rPr>
              <a:t>Описание: Внешность сизого голубя хорошо известна. Телосложение плотное, голова небольшая, шея короткая, крылья обычно длинные и острые, хвост средней длины, закруглен. Голуби ведут строго дневной образ жизни. Пищу обычно собирают на земле. Питаются семенами различных растений, которые собирают на земле.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1825" y="619125"/>
            <a:ext cx="10950575" cy="5607050"/>
          </a:xfrm>
        </p:spPr>
      </p:pic>
      <p:graphicFrame>
        <p:nvGraphicFramePr>
          <p:cNvPr id="6" name="Схема 5"/>
          <p:cNvGraphicFramePr/>
          <p:nvPr/>
        </p:nvGraphicFramePr>
        <p:xfrm>
          <a:off x="7184571" y="619806"/>
          <a:ext cx="3984171" cy="222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488" y="633413"/>
            <a:ext cx="11006137" cy="1304925"/>
          </a:xfrm>
          <a:solidFill>
            <a:srgbClr val="00B0F0"/>
          </a:solidFill>
        </p:spPr>
        <p:txBody>
          <a:bodyPr/>
          <a:lstStyle/>
          <a:p>
            <a:r>
              <a:rPr lang="ru-RU" smtClean="0">
                <a:ln>
                  <a:noFill/>
                </a:ln>
                <a:solidFill>
                  <a:srgbClr val="002060"/>
                </a:solidFill>
              </a:rPr>
              <a:t>Сорока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488" y="1938338"/>
            <a:ext cx="11006137" cy="4287837"/>
          </a:xfrm>
          <a:solidFill>
            <a:srgbClr val="00B0F0"/>
          </a:solidFill>
        </p:spPr>
        <p:txBody>
          <a:bodyPr/>
          <a:lstStyle/>
          <a:p>
            <a:r>
              <a:rPr lang="ru-RU" sz="2800" smtClean="0">
                <a:solidFill>
                  <a:srgbClr val="002060"/>
                </a:solidFill>
              </a:rPr>
              <a:t>Внешний вид. Черно-белая птица с очень длинным  хвостом. </a:t>
            </a:r>
          </a:p>
          <a:p>
            <a:r>
              <a:rPr lang="ru-RU" sz="2800" smtClean="0">
                <a:solidFill>
                  <a:srgbClr val="002060"/>
                </a:solidFill>
              </a:rPr>
              <a:t>Местообитания. Сорока живет на открытых пространствах, часто в городах и парках.</a:t>
            </a:r>
          </a:p>
          <a:p>
            <a:r>
              <a:rPr lang="ru-RU" sz="2800" smtClean="0">
                <a:solidFill>
                  <a:srgbClr val="002060"/>
                </a:solidFill>
              </a:rPr>
              <a:t>Питание. Питается различными мелкими животными, птенцами, яйцами и плодами.</a:t>
            </a:r>
          </a:p>
          <a:p>
            <a:r>
              <a:rPr lang="ru-RU" sz="2800" smtClean="0">
                <a:solidFill>
                  <a:srgbClr val="002060"/>
                </a:solidFill>
              </a:rPr>
              <a:t>Места гнездования. Гнездится на опушках, в рощах, лесочках, оврагах.</a:t>
            </a:r>
          </a:p>
          <a:p>
            <a:r>
              <a:rPr lang="ru-RU" sz="2800" smtClean="0">
                <a:solidFill>
                  <a:srgbClr val="002060"/>
                </a:solidFill>
              </a:rPr>
              <a:t>Песня- резкое стрекотание.</a:t>
            </a:r>
          </a:p>
          <a:p>
            <a:endParaRPr 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197</TotalTime>
  <Words>325</Words>
  <Application>Microsoft Office PowerPoint</Application>
  <PresentationFormat>Custom</PresentationFormat>
  <Paragraphs>75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13</vt:i4>
      </vt:variant>
    </vt:vector>
  </HeadingPairs>
  <TitlesOfParts>
    <vt:vector size="30" baseType="lpstr">
      <vt:lpstr>Garamond</vt:lpstr>
      <vt:lpstr>Arial</vt:lpstr>
      <vt:lpstr>Calibri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Натуральные материалы</vt:lpstr>
      <vt:lpstr>Птицы нашего города</vt:lpstr>
      <vt:lpstr>Слайд 2</vt:lpstr>
      <vt:lpstr>воробей</vt:lpstr>
      <vt:lpstr>Слайд 4</vt:lpstr>
      <vt:lpstr>синица</vt:lpstr>
      <vt:lpstr>Слайд 6</vt:lpstr>
      <vt:lpstr>Сизый голубь</vt:lpstr>
      <vt:lpstr>Слайд 8</vt:lpstr>
      <vt:lpstr>Сорока</vt:lpstr>
      <vt:lpstr>Слайд 10</vt:lpstr>
      <vt:lpstr>Ворона</vt:lpstr>
      <vt:lpstr>Кроссворд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Птицы нашего города</dc:title>
  <dc:creator>1</dc:creator>
  <cp:lastModifiedBy>Пруцкова</cp:lastModifiedBy>
  <cp:revision>21</cp:revision>
  <dcterms:created xsi:type="dcterms:W3CDTF">2015-10-03T15:47:20Z</dcterms:created>
  <dcterms:modified xsi:type="dcterms:W3CDTF">2016-11-11T06:34:41Z</dcterms:modified>
</cp:coreProperties>
</file>