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F926D47-D662-4AE5-BD2A-C08E0C86109B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6936A60-31EB-4053-877A-08B567D4367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26D47-D662-4AE5-BD2A-C08E0C86109B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36A60-31EB-4053-877A-08B567D436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F926D47-D662-4AE5-BD2A-C08E0C86109B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6936A60-31EB-4053-877A-08B567D436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26D47-D662-4AE5-BD2A-C08E0C86109B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36A60-31EB-4053-877A-08B567D436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F926D47-D662-4AE5-BD2A-C08E0C86109B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6936A60-31EB-4053-877A-08B567D4367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26D47-D662-4AE5-BD2A-C08E0C86109B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36A60-31EB-4053-877A-08B567D436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26D47-D662-4AE5-BD2A-C08E0C86109B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36A60-31EB-4053-877A-08B567D436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26D47-D662-4AE5-BD2A-C08E0C86109B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36A60-31EB-4053-877A-08B567D436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F926D47-D662-4AE5-BD2A-C08E0C86109B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36A60-31EB-4053-877A-08B567D436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26D47-D662-4AE5-BD2A-C08E0C86109B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36A60-31EB-4053-877A-08B567D436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26D47-D662-4AE5-BD2A-C08E0C86109B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36A60-31EB-4053-877A-08B567D4367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F926D47-D662-4AE5-BD2A-C08E0C86109B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6936A60-31EB-4053-877A-08B567D4367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Абсолютизм в Европе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43636" y="214290"/>
            <a:ext cx="2686024" cy="857256"/>
          </a:xfrm>
        </p:spPr>
        <p:txBody>
          <a:bodyPr/>
          <a:lstStyle/>
          <a:p>
            <a:r>
              <a:rPr lang="ru-RU" dirty="0" smtClean="0"/>
              <a:t>Урок № 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New\Desktop\00060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314" y="0"/>
            <a:ext cx="4357686" cy="6858000"/>
          </a:xfrm>
          <a:prstGeom prst="rect">
            <a:avLst/>
          </a:prstGeom>
          <a:noFill/>
        </p:spPr>
      </p:pic>
      <p:pic>
        <p:nvPicPr>
          <p:cNvPr id="6147" name="Picture 3" descr="C:\Users\New\Desktop\0006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14554"/>
            <a:ext cx="4772025" cy="46434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643438" cy="1571612"/>
          </a:xfrm>
        </p:spPr>
        <p:txBody>
          <a:bodyPr>
            <a:normAutofit/>
          </a:bodyPr>
          <a:lstStyle/>
          <a:p>
            <a:r>
              <a:rPr lang="ru-RU" dirty="0" smtClean="0"/>
              <a:t>Король Франции </a:t>
            </a:r>
            <a:br>
              <a:rPr lang="ru-RU" dirty="0" smtClean="0"/>
            </a:br>
            <a:r>
              <a:rPr lang="ru-RU" dirty="0" smtClean="0"/>
              <a:t>Людовик </a:t>
            </a:r>
            <a:r>
              <a:rPr lang="en-US" dirty="0" smtClean="0"/>
              <a:t>XIII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3614734" cy="605808"/>
          </a:xfrm>
        </p:spPr>
        <p:txBody>
          <a:bodyPr/>
          <a:lstStyle/>
          <a:p>
            <a:r>
              <a:rPr lang="ru-RU" dirty="0" smtClean="0"/>
              <a:t>Людовик </a:t>
            </a:r>
            <a:r>
              <a:rPr lang="en-US" dirty="0" smtClean="0"/>
              <a:t>XIV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529266" y="0"/>
            <a:ext cx="3614734" cy="605808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Людовик </a:t>
            </a:r>
            <a: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XV</a:t>
            </a:r>
            <a:endParaRPr kumimoji="0" lang="ru-RU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170" name="Picture 2" descr="C:\Users\New\Desktop\00062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571480"/>
            <a:ext cx="4643438" cy="6286520"/>
          </a:xfrm>
          <a:prstGeom prst="rect">
            <a:avLst/>
          </a:prstGeom>
          <a:noFill/>
        </p:spPr>
      </p:pic>
      <p:pic>
        <p:nvPicPr>
          <p:cNvPr id="7171" name="Picture 3" descr="C:\Users\New\Desktop\00067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571480"/>
            <a:ext cx="4500562" cy="6286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Д/</a:t>
            </a:r>
            <a:r>
              <a:rPr lang="ru-RU" sz="5400" dirty="0" err="1" smtClean="0"/>
              <a:t>з</a:t>
            </a:r>
            <a:r>
              <a:rPr lang="ru-RU" sz="5400" dirty="0" smtClean="0"/>
              <a:t>: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sz="4400" dirty="0" smtClean="0"/>
              <a:t>П. 3, выучить термины, прочитать дополнительный материал «Этикет при дворе Людовика </a:t>
            </a:r>
            <a:r>
              <a:rPr lang="en-US" sz="4400" dirty="0" smtClean="0"/>
              <a:t>XIV</a:t>
            </a:r>
            <a:r>
              <a:rPr lang="ru-RU" sz="4400" dirty="0" smtClean="0"/>
              <a:t>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Охарактеризовать особенности как формы правления</a:t>
            </a:r>
          </a:p>
          <a:p>
            <a:r>
              <a:rPr lang="ru-RU" dirty="0" smtClean="0"/>
              <a:t>Рассмотреть разнообразные формы европейского абсолютизма</a:t>
            </a:r>
          </a:p>
          <a:p>
            <a:endParaRPr lang="ru-RU" dirty="0" smtClean="0"/>
          </a:p>
          <a:p>
            <a:r>
              <a:rPr lang="ru-RU" dirty="0" smtClean="0"/>
              <a:t>Новые слова: абсолютизм, сословное представительство, меркантилизм, мировой судья, ливр, резиденция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400948" cy="484632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Проверка домашнего задания (проверочное тестирование)</a:t>
            </a:r>
          </a:p>
          <a:p>
            <a:r>
              <a:rPr lang="ru-RU" dirty="0" smtClean="0"/>
              <a:t>Изучение новой темы</a:t>
            </a:r>
          </a:p>
          <a:p>
            <a:endParaRPr lang="ru-RU" dirty="0" smtClean="0"/>
          </a:p>
          <a:p>
            <a:r>
              <a:rPr lang="ru-RU" dirty="0" smtClean="0"/>
              <a:t>Складывание абсолютизма в Европе.</a:t>
            </a:r>
          </a:p>
          <a:p>
            <a:r>
              <a:rPr lang="ru-RU" dirty="0" smtClean="0"/>
              <a:t>Абсолютизм и представительная власть.</a:t>
            </a:r>
          </a:p>
          <a:p>
            <a:r>
              <a:rPr lang="ru-RU" dirty="0" smtClean="0"/>
              <a:t>Абсолютизм и армия.</a:t>
            </a:r>
          </a:p>
          <a:p>
            <a:r>
              <a:rPr lang="ru-RU" dirty="0" smtClean="0"/>
              <a:t>Абсолютизм, судебная власть и бюрократия.</a:t>
            </a:r>
          </a:p>
          <a:p>
            <a:r>
              <a:rPr lang="ru-RU" dirty="0" smtClean="0"/>
              <a:t>Идеология абсолютизма.</a:t>
            </a:r>
          </a:p>
          <a:p>
            <a:r>
              <a:rPr lang="ru-RU" dirty="0" smtClean="0"/>
              <a:t>Абсолютизм и финансы.</a:t>
            </a:r>
          </a:p>
          <a:p>
            <a:endParaRPr lang="ru-RU" dirty="0" smtClean="0"/>
          </a:p>
          <a:p>
            <a:r>
              <a:rPr lang="ru-RU" dirty="0" smtClean="0"/>
              <a:t>Закрепление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Абсолютизм – форма правления, предполагавшая верховную неограниченную власть монарха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86116" y="3571876"/>
            <a:ext cx="2614602" cy="605138"/>
          </a:xfrm>
        </p:spPr>
        <p:txBody>
          <a:bodyPr/>
          <a:lstStyle/>
          <a:p>
            <a:r>
              <a:rPr lang="ru-RU" dirty="0" smtClean="0"/>
              <a:t>Абсолютизм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57158" y="1714488"/>
            <a:ext cx="2614602" cy="7143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lang="ru-RU" dirty="0" smtClean="0"/>
              <a:t>Профессиональная бюрократия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143240" y="1857364"/>
            <a:ext cx="2614602" cy="7143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Регулярная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армия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6000760" y="1857364"/>
            <a:ext cx="2614602" cy="7143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Государственная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налоговая система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28596" y="5357826"/>
            <a:ext cx="2614602" cy="71438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Единое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административное устройство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14282" y="3500438"/>
            <a:ext cx="2614602" cy="71438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Единообразная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законодательная база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6143636" y="3571876"/>
            <a:ext cx="2614602" cy="928694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Единая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государственная экономическая политика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2928926" y="5357826"/>
            <a:ext cx="2614602" cy="7143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Единые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меры и вес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6143636" y="5429264"/>
            <a:ext cx="2614602" cy="7143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Государственная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церковь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 flipH="1" flipV="1">
            <a:off x="3786182" y="2857496"/>
            <a:ext cx="121444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>
            <a:off x="2357422" y="2357430"/>
            <a:ext cx="1214446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5214942" y="2500306"/>
            <a:ext cx="1357322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>
            <a:off x="2357422" y="3786190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643570" y="3929066"/>
            <a:ext cx="71438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0800000" flipV="1">
            <a:off x="1928794" y="4071942"/>
            <a:ext cx="1857388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143504" y="4071942"/>
            <a:ext cx="1785950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3750463" y="4750603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6252862"/>
            <a:ext cx="2214578" cy="605138"/>
          </a:xfrm>
        </p:spPr>
        <p:txBody>
          <a:bodyPr>
            <a:normAutofit/>
          </a:bodyPr>
          <a:lstStyle/>
          <a:p>
            <a:r>
              <a:rPr lang="ru-RU" dirty="0" smtClean="0"/>
              <a:t>Генрих </a:t>
            </a:r>
            <a:r>
              <a:rPr lang="en-US" dirty="0" smtClean="0"/>
              <a:t>VIII</a:t>
            </a:r>
            <a:endParaRPr lang="ru-RU" dirty="0"/>
          </a:p>
        </p:txBody>
      </p:sp>
      <p:pic>
        <p:nvPicPr>
          <p:cNvPr id="1026" name="Picture 2" descr="C:\Users\New\Desktop\0004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643438" cy="6357958"/>
          </a:xfrm>
          <a:prstGeom prst="rect">
            <a:avLst/>
          </a:prstGeom>
          <a:noFill/>
        </p:spPr>
      </p:pic>
      <p:pic>
        <p:nvPicPr>
          <p:cNvPr id="1027" name="Picture 3" descr="C:\Users\New\Desktop\00036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0"/>
            <a:ext cx="4500562" cy="6357958"/>
          </a:xfrm>
          <a:prstGeom prst="rect">
            <a:avLst/>
          </a:prstGeom>
          <a:noFill/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5929322" y="6252862"/>
            <a:ext cx="2257412" cy="60513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Елизавета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</a:t>
            </a:r>
            <a:r>
              <a:rPr kumimoji="0" lang="ru-RU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3500430" y="6252862"/>
            <a:ext cx="2214578" cy="60513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Тюдоры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85794"/>
            <a:ext cx="4071934" cy="677246"/>
          </a:xfrm>
        </p:spPr>
        <p:txBody>
          <a:bodyPr/>
          <a:lstStyle/>
          <a:p>
            <a:r>
              <a:rPr lang="ru-RU" dirty="0" smtClean="0"/>
              <a:t>Яков </a:t>
            </a:r>
            <a:r>
              <a:rPr lang="en-US" dirty="0" smtClean="0"/>
              <a:t>I </a:t>
            </a:r>
            <a:r>
              <a:rPr lang="ru-RU" dirty="0" smtClean="0"/>
              <a:t>Стюарт</a:t>
            </a:r>
            <a:endParaRPr lang="ru-RU" dirty="0"/>
          </a:p>
        </p:txBody>
      </p:sp>
      <p:pic>
        <p:nvPicPr>
          <p:cNvPr id="2050" name="Picture 2" descr="C:\Users\New\Desktop\арл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71935" y="0"/>
            <a:ext cx="507206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New\Desktop\00026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14876" cy="6858000"/>
          </a:xfrm>
          <a:prstGeom prst="rect">
            <a:avLst/>
          </a:prstGeom>
          <a:noFill/>
        </p:spPr>
      </p:pic>
      <p:pic>
        <p:nvPicPr>
          <p:cNvPr id="3075" name="Picture 3" descr="C:\Users\New\Desktop\00026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7" y="0"/>
            <a:ext cx="442912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5357826"/>
            <a:ext cx="4757742" cy="67724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Франциск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ru-RU" dirty="0" smtClean="0">
                <a:solidFill>
                  <a:srgbClr val="FF0000"/>
                </a:solidFill>
              </a:rPr>
              <a:t> Валуа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4543428" cy="680068"/>
          </a:xfrm>
        </p:spPr>
        <p:txBody>
          <a:bodyPr/>
          <a:lstStyle/>
          <a:p>
            <a:r>
              <a:rPr lang="ru-RU" dirty="0" smtClean="0"/>
              <a:t>Генрих </a:t>
            </a:r>
            <a:r>
              <a:rPr lang="en-US" dirty="0" smtClean="0"/>
              <a:t>VII</a:t>
            </a:r>
            <a:r>
              <a:rPr lang="ru-RU" dirty="0" smtClean="0"/>
              <a:t> Тюдор</a:t>
            </a:r>
            <a:endParaRPr lang="ru-RU" dirty="0"/>
          </a:p>
        </p:txBody>
      </p:sp>
      <p:pic>
        <p:nvPicPr>
          <p:cNvPr id="4098" name="Picture 2" descr="C:\Users\New\Desktop\00057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9144000" cy="5857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6258" y="0"/>
            <a:ext cx="4757742" cy="748684"/>
          </a:xfrm>
        </p:spPr>
        <p:txBody>
          <a:bodyPr>
            <a:normAutofit/>
          </a:bodyPr>
          <a:lstStyle/>
          <a:p>
            <a:r>
              <a:rPr lang="ru-RU" dirty="0" smtClean="0"/>
              <a:t>Генрих </a:t>
            </a:r>
            <a:r>
              <a:rPr lang="en-US" dirty="0" smtClean="0"/>
              <a:t>VIII</a:t>
            </a:r>
            <a:r>
              <a:rPr lang="ru-RU" dirty="0" smtClean="0"/>
              <a:t> Тюдор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2857520" cy="748684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Папа</a:t>
            </a:r>
            <a:r>
              <a:rPr kumimoji="0" lang="ru-RU" sz="3800" b="1" i="0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Лев</a:t>
            </a:r>
            <a:r>
              <a:rPr kumimoji="0" lang="en-US" sz="3800" b="1" i="0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X</a:t>
            </a:r>
            <a:r>
              <a:rPr kumimoji="0" lang="ru-RU" sz="3800" b="1" i="0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122" name="Picture 2" descr="C:\Users\New\Desktop\00027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714356"/>
            <a:ext cx="4429124" cy="6143644"/>
          </a:xfrm>
          <a:prstGeom prst="rect">
            <a:avLst/>
          </a:prstGeom>
          <a:noFill/>
        </p:spPr>
      </p:pic>
      <p:pic>
        <p:nvPicPr>
          <p:cNvPr id="5123" name="Picture 3" descr="C:\Users\New\Desktop\00025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5" y="714356"/>
            <a:ext cx="4714876" cy="6143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50</TotalTime>
  <Words>156</Words>
  <Application>Microsoft Office PowerPoint</Application>
  <PresentationFormat>Экран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Абсолютизм в Европе</vt:lpstr>
      <vt:lpstr>Цели урока:</vt:lpstr>
      <vt:lpstr>План урока</vt:lpstr>
      <vt:lpstr>Абсолютизм – форма правления, предполагавшая верховную неограниченную власть монарха</vt:lpstr>
      <vt:lpstr>Презентация PowerPoint</vt:lpstr>
      <vt:lpstr>Яков I Стюарт</vt:lpstr>
      <vt:lpstr>Франциск I Валуа</vt:lpstr>
      <vt:lpstr>Генрих VII Тюдор</vt:lpstr>
      <vt:lpstr>Генрих VIII Тюдор </vt:lpstr>
      <vt:lpstr>Король Франции  Людовик XIII</vt:lpstr>
      <vt:lpstr>Людовик XIV</vt:lpstr>
      <vt:lpstr>Д/з: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Абсолютизм в Европе</dc:title>
  <dc:creator>New</dc:creator>
  <cp:lastModifiedBy>User</cp:lastModifiedBy>
  <cp:revision>6</cp:revision>
  <dcterms:created xsi:type="dcterms:W3CDTF">2008-08-02T19:07:27Z</dcterms:created>
  <dcterms:modified xsi:type="dcterms:W3CDTF">2017-02-11T06:51:30Z</dcterms:modified>
</cp:coreProperties>
</file>