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E25E85-2722-4599-9686-F467F087F3E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C21369-545D-47B7-B3D8-69F86F3D83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5024" cy="2057400"/>
          </a:xfrm>
        </p:spPr>
        <p:txBody>
          <a:bodyPr/>
          <a:lstStyle/>
          <a:p>
            <a:r>
              <a:rPr lang="ru-RU" dirty="0" smtClean="0"/>
              <a:t>Решение графических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260648"/>
            <a:ext cx="8662736" cy="5792680"/>
          </a:xfrm>
        </p:spPr>
        <p:txBody>
          <a:bodyPr>
            <a:normAutofit/>
          </a:bodyPr>
          <a:lstStyle/>
          <a:p>
            <a:r>
              <a:rPr lang="ru-RU" dirty="0" smtClean="0"/>
              <a:t>1. Скорость тела, движущегося прямолинейно и равноускоренно, изменилась при перемещении из точки 1 в точку 2 так, как показано на рис. 27. Какое направление имеет вектор ускорения на этом участке?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→;</a:t>
            </a:r>
          </a:p>
          <a:p>
            <a:r>
              <a:rPr lang="ru-RU" dirty="0" smtClean="0"/>
              <a:t>б) ←; </a:t>
            </a:r>
          </a:p>
          <a:p>
            <a:r>
              <a:rPr lang="ru-RU" dirty="0" smtClean="0"/>
              <a:t>в) а = 0;</a:t>
            </a:r>
          </a:p>
          <a:p>
            <a:r>
              <a:rPr lang="ru-RU" dirty="0" smtClean="0"/>
              <a:t>г) направление может быть любым.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026" name="Picture 2" descr="http://compendium.su/physics/9klas/9klas.files/image0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6552728" cy="175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2. По графику зависимости модуля скорости от времени (см. рис. 28) определите ускорение прямолинейно движущегося тела в момент времени </a:t>
            </a:r>
            <a:r>
              <a:rPr lang="ru-RU" dirty="0" err="1" smtClean="0"/>
              <a:t>t</a:t>
            </a:r>
            <a:r>
              <a:rPr lang="ru-RU" dirty="0" smtClean="0"/>
              <a:t> = 2 с.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2 м/с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3 м/с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 9 м/с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27 м/с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38242" name="Picture 2" descr="image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44824"/>
            <a:ext cx="3374107" cy="3848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r>
              <a:rPr lang="ru-RU" b="1" dirty="0" smtClean="0"/>
              <a:t>3.На рисунке представлены графики скорости трех тел, движущихся прямолинейно. Каким из трех тел пройден наименьший путь за 3 с?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208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r>
              <a:rPr lang="ru-RU" dirty="0" smtClean="0"/>
              <a:t>4. </a:t>
            </a:r>
            <a:r>
              <a:rPr lang="ru-RU" b="1" dirty="0" smtClean="0"/>
              <a:t>На рисунке представлен график зависимости скорости </a:t>
            </a:r>
            <a:r>
              <a:rPr lang="ru-RU" b="1" dirty="0" err="1" smtClean="0"/>
              <a:t>v</a:t>
            </a:r>
            <a:r>
              <a:rPr lang="ru-RU" b="1" dirty="0" smtClean="0"/>
              <a:t> автомобиля от времени </a:t>
            </a:r>
            <a:r>
              <a:rPr lang="ru-RU" b="1" dirty="0" err="1" smtClean="0"/>
              <a:t>t</a:t>
            </a:r>
            <a:r>
              <a:rPr lang="ru-RU" b="1" dirty="0" smtClean="0"/>
              <a:t>. Определите по графику путь, пройденный автомобилем в интервале времени от 0 до 1 с после начала движения.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65527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r>
              <a:rPr lang="ru-RU" b="1" dirty="0" smtClean="0"/>
              <a:t>5.Материальная точка движется вдоль оси </a:t>
            </a:r>
            <a:r>
              <a:rPr lang="ru-RU" b="1" i="1" dirty="0" smtClean="0"/>
              <a:t>OX</a:t>
            </a:r>
            <a:r>
              <a:rPr lang="ru-RU" b="1" dirty="0" smtClean="0"/>
              <a:t>. На рисунке представлен график зависимости координаты материальной точки от времени. Найти координату тела через 4 секунды.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5976664" cy="391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r>
              <a:rPr lang="ru-RU" dirty="0" smtClean="0"/>
              <a:t>6. На рисунке представлен график зависимости скорости </a:t>
            </a:r>
            <a:r>
              <a:rPr lang="ru-RU" i="1" dirty="0" err="1" smtClean="0"/>
              <a:t>υ </a:t>
            </a:r>
            <a:r>
              <a:rPr lang="ru-RU" dirty="0" smtClean="0"/>
              <a:t>автомобиля от времени </a:t>
            </a:r>
            <a:r>
              <a:rPr lang="ru-RU" i="1" dirty="0" err="1" smtClean="0"/>
              <a:t>t</a:t>
            </a:r>
            <a:r>
              <a:rPr lang="ru-RU" dirty="0" smtClean="0"/>
              <a:t>. Найдите путь, пройденный автомобилем за 5 с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81212"/>
            <a:ext cx="7344816" cy="38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212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Решение графических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графических задач</dc:title>
  <dc:creator>Ноут1</dc:creator>
  <cp:lastModifiedBy>школа</cp:lastModifiedBy>
  <cp:revision>5</cp:revision>
  <dcterms:created xsi:type="dcterms:W3CDTF">2014-09-22T12:42:10Z</dcterms:created>
  <dcterms:modified xsi:type="dcterms:W3CDTF">2016-09-26T15:31:35Z</dcterms:modified>
</cp:coreProperties>
</file>