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804" r:id="rId9"/>
    <p:sldMasterId id="2147483816" r:id="rId10"/>
    <p:sldMasterId id="2147483828" r:id="rId11"/>
  </p:sldMasterIdLst>
  <p:sldIdLst>
    <p:sldId id="266" r:id="rId12"/>
    <p:sldId id="267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6" r:id="rId26"/>
    <p:sldId id="287" r:id="rId27"/>
    <p:sldId id="288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234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4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C6A68-863F-4132-AD91-11B123D5A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EC0B9-118C-48C9-949B-50EAF58C0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1DEA-49D1-47B9-8A59-6384AAA30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509B4-8657-4573-8AFF-B440FBF4B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85D69-4E60-4FC9-8C0E-2484F976F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25CF5-AB1D-4769-B070-E0E8BE020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15E40-7BF8-4058-94F1-2B48962B7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2BC3C-24E6-4717-A38E-5E3188500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5821D67-EF84-4264-9A32-8EB441423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C539D-4415-4FDE-AA7E-98D7FF680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9F5B-43AF-46DA-BCEA-EF6A8BFBE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0C6A68-863F-4132-AD91-11B123D5A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EC0B9-118C-48C9-949B-50EAF58C0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DFE1DEA-49D1-47B9-8A59-6384AAA30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0509B4-8657-4573-8AFF-B440FBF4B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485D69-4E60-4FC9-8C0E-2484F976F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D25CF5-AB1D-4769-B070-E0E8BE020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115E40-7BF8-4058-94F1-2B48962B7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C2BC3C-24E6-4717-A38E-5E3188500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821D67-EF84-4264-9A32-8EB441423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405CA9-66CD-4D8E-BD82-10B5930F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9C539D-4415-4FDE-AA7E-98D7FF680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F489F5B-43AF-46DA-BCEA-EF6A8BFBE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0C68-1998-491E-ADBF-05004CFC4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11BA-77BC-4AEF-A712-D5410FA97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8292-9345-4D14-ADC6-2CCD576F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E612-14AC-4141-8C0B-4740786BE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A42B-DC03-4B4A-98A3-0259B8A2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38D5-6B77-4D22-BB16-7B8F261B1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4D30-3319-4AC9-8DDF-765E440AC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5C93-B17A-4ACD-88C6-40D5A4FF8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1704-843C-40F6-9BF2-BCF3066B5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F31F-8533-4856-AE79-C3A75CEEC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68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C252F-5F23-4EF9-9D20-FAC3E410A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4917-0254-4145-817D-72C0856AF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588C-9BB0-42F5-A25B-58DDA8E62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3EEE-89A2-4C53-8CDC-31E61A3F4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771B-7752-4752-8733-23A154533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76E0B-F0B9-487B-9942-6D45B8B2F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93B8-A0F8-4272-9728-75FF9CB50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F76F-A4C4-45AB-9E7C-193C853CA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CEF3-3497-4DEB-B28F-46B4F7614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CB761-3195-4F8B-8527-9141BBE87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BA38-950D-4F7F-90FC-A7DAD3A8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66FA7-B0AC-4879-A3CC-3235B8C0F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55BB-F3B8-4915-A83D-C86CE2A5A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8D44-9F69-42F6-8BAA-1DFCC6868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7343-5014-4F5C-AF0B-6112E679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2C3D-6E3B-4F28-BB54-786EB2C35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96B6-9E14-4525-B4E5-7021260AD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F2E5-0C4F-4994-A7E6-A9621ABDA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7B75-32E0-47D1-A99E-CC7B49441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DCAA-7D74-497D-B968-BA2E4023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B202-4E7C-457F-A476-2BECD6A0D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1E3F-4FC2-41A3-9D6B-7AE530B2F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E655C-26D6-4AE2-A219-E769AA90D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EBE4-7FC7-452E-8D3D-86A3D211B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3D65-69C8-472D-85F1-CFC61ABA0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56CC-BB65-4C7B-8B73-FE8F08D73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6F32-0E4C-4599-B366-418A306E4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3B7A-E421-4B37-A617-CF9A4BA76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7B68-063A-468C-99ED-F72F4E91C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D361-0E17-46C1-9A31-AE37697D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26219-47E0-4E61-A19F-B6A17CB50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673F-3082-4387-88E6-EF91F3395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4D62-D959-40C5-B197-0DA38F692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2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205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C6A68-863F-4132-AD91-11B123D5A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C0B9-118C-48C9-949B-50EAF58C0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1DEA-49D1-47B9-8A59-6384AAA30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09B4-8657-4573-8AFF-B440FBF4B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5D69-4E60-4FC9-8C0E-2484F976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5CF5-AB1D-4769-B070-E0E8BE020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5E40-7BF8-4058-94F1-2B48962B7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2BC3C-24E6-4717-A38E-5E318850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1D67-EF84-4264-9A32-8EB44142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539D-4415-4FDE-AA7E-98D7FF68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9F5B-43AF-46DA-BCEA-EF6A8BFBE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46208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46209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6210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2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2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21E5E0-B3A4-4FDC-B52F-BF26383F0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011D-897D-4755-A497-357083665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4A98-9F7F-47A4-8178-52BDA4C6D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E45F-06C1-4DC1-B6CC-E497F6386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353C-1549-4DFF-84D3-324FAA77D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00049-A9C1-44D0-A298-22335E39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6F20-ADD1-46DB-BF6A-4D124E371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9216-A57E-4174-A3AA-7206949A6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CFE6-0DCA-4C6E-87AB-A0486C3B2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F227-2A17-4F19-8E29-7B59CB93E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BEEB-DEB4-47AF-AB0C-E28D99250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248484-BD1B-4872-8F81-6341E94F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0620-4E91-4009-B3DA-BE79F768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CE66-9540-47BD-9920-C34B15C9D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B2B7-14FE-47C0-AF5C-C0519C09B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0CB0-554F-4846-B07F-C6CF489B6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CCD9-EB18-483D-B9A6-9008A6AF3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226D-DF9B-4594-9160-8FE57A49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B172E-DCF6-4E69-8C0E-55AA5A95D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CCE7-69D8-4B44-A147-9F1A79B5F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C7C4-AB00-40CB-A814-F152CE3AD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FF8B-BDD4-4809-9A98-93B029B4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E0C6A68-863F-4132-AD91-11B123D5A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5EEC0B9-118C-48C9-949B-50EAF58C0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1DEA-49D1-47B9-8A59-6384AAA30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509B4-8657-4573-8AFF-B440FBF4B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6485D69-4E60-4FC9-8C0E-2484F976F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25CF5-AB1D-4769-B070-E0E8BE020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15E40-7BF8-4058-94F1-2B48962B7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2BC3C-24E6-4717-A38E-5E3188500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21D67-EF84-4264-9A32-8EB441423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C539D-4415-4FDE-AA7E-98D7FF680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9F5B-43AF-46DA-BCEA-EF6A8BFBE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127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127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77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78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79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8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8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131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2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2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132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endParaRPr lang="ru-RU"/>
          </a:p>
        </p:txBody>
      </p:sp>
      <p:sp>
        <p:nvSpPr>
          <p:cNvPr id="1132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E5522FB-AF51-4497-ACC9-F9D660EA8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664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6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8B920C-F3C3-4BCE-A995-A80B29EDB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147262-27A6-4F4B-8D9A-028DE31C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86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68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68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688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8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65477A3-6040-416C-AE3E-4D0B8AF03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6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096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099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99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00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0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01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1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01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2D7E424-9B06-4FE4-8F5E-87D857F7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3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506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50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0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50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50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50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50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50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50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50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50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50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0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51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51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51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51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51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51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51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51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51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51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51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51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51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1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51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51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6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51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6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51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51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51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51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51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51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51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17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51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51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451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1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17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1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1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1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8F6CF5E-FF18-4BA5-8FAE-38590FDB4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0CE6FF-B5DE-4412-BA5E-4A7768110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70BAAB-1742-4389-8698-98925E6FC38F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1B2A06-613C-4A9B-A59F-987042E32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728788"/>
          </a:xfrm>
          <a:blipFill dpi="0" rotWithShape="1">
            <a:blip r:embed="rId2" cstate="print"/>
            <a:srcRect/>
            <a:tile tx="0" ty="0" sx="100000" sy="100000" flip="none" algn="tl"/>
          </a:blipFill>
          <a:ln w="76200"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663300"/>
                </a:solidFill>
              </a:rPr>
              <a:t>«Никто не забыт, ничто не забыто…»</a:t>
            </a:r>
            <a:r>
              <a:rPr lang="ru-RU" smtClean="0"/>
              <a:t> </a:t>
            </a:r>
          </a:p>
        </p:txBody>
      </p:sp>
      <p:sp>
        <p:nvSpPr>
          <p:cNvPr id="2051" name="Rectangle 3" descr="Почтовая бумага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30400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25 января 1943года – День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освобождения Воронежа</a:t>
            </a: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630613"/>
            <a:ext cx="3548062" cy="190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Воронеж- город воинской славы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Памятник Славы</a:t>
            </a:r>
          </a:p>
        </p:txBody>
      </p:sp>
      <p:pic>
        <p:nvPicPr>
          <p:cNvPr id="43013" name="Picture 5" descr="9_maj_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1724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ПАМЯТНИК СЛАВЫ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E:\(I) МУЗЫКА\Документы\аглийский today\Страны\Воронеж\Фото\fotoreport_b_shablon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232658" cy="3259147"/>
          </a:xfrm>
          <a:prstGeom prst="rect">
            <a:avLst/>
          </a:prstGeom>
          <a:noFill/>
        </p:spPr>
      </p:pic>
      <p:pic>
        <p:nvPicPr>
          <p:cNvPr id="2051" name="Picture 3" descr="E:\(I) МУЗЫКА\Документы\аглийский today\Страны\Воронеж\Фото\496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39981"/>
            <a:ext cx="4036294" cy="3018019"/>
          </a:xfrm>
          <a:prstGeom prst="rect">
            <a:avLst/>
          </a:prstGeom>
          <a:noFill/>
        </p:spPr>
      </p:pic>
      <p:pic>
        <p:nvPicPr>
          <p:cNvPr id="6" name="Содержимое 5" descr="0_71262_f3af87e6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393305"/>
            <a:ext cx="4000496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Чижовский</a:t>
            </a:r>
            <a:r>
              <a:rPr lang="ru-RU" dirty="0" smtClean="0">
                <a:solidFill>
                  <a:srgbClr val="FF0000"/>
                </a:solidFill>
              </a:rPr>
              <a:t> плацдарм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ba258f107534a10c8806979d240ded8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2896444" cy="4497387"/>
          </a:xfrm>
        </p:spPr>
      </p:pic>
      <p:pic>
        <p:nvPicPr>
          <p:cNvPr id="1028" name="Picture 4" descr="C:\Users\Денис\Desktop\120px-B_2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000375"/>
            <a:ext cx="4643466" cy="348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642918"/>
            <a:ext cx="6759593" cy="345281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www.placdarm1942.ru/upload/medialibrary/c77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5643602" cy="3760050"/>
          </a:xfrm>
          <a:prstGeom prst="rect">
            <a:avLst/>
          </a:prstGeom>
          <a:noFill/>
        </p:spPr>
      </p:pic>
      <p:pic>
        <p:nvPicPr>
          <p:cNvPr id="5" name="Picture 2" descr="C:\Users\Денис\Desktop\579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32" y="3292960"/>
            <a:ext cx="5619768" cy="356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912797"/>
          </a:xfrm>
        </p:spPr>
        <p:txBody>
          <a:bodyPr/>
          <a:lstStyle/>
          <a:p>
            <a:r>
              <a:rPr lang="ru-RU" dirty="0" smtClean="0"/>
              <a:t>Площадь Победы</a:t>
            </a:r>
            <a:endParaRPr lang="ru-RU" dirty="0"/>
          </a:p>
        </p:txBody>
      </p:sp>
      <p:pic>
        <p:nvPicPr>
          <p:cNvPr id="124931" name="Picture 3" descr="C:\Users\Денис\Desktop\0_4b68e_2a59672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5715000" cy="3810000"/>
          </a:xfrm>
          <a:prstGeom prst="rect">
            <a:avLst/>
          </a:prstGeom>
          <a:noFill/>
        </p:spPr>
      </p:pic>
      <p:pic>
        <p:nvPicPr>
          <p:cNvPr id="9" name="Picture 4" descr="E:\(I) МУЗЫКА\Документы\аглийский today\Страны\Воронеж\Фото\0_5b7da_e8993d3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54"/>
            <a:ext cx="3286148" cy="49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Первомайский сад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5613" y="1598613"/>
            <a:ext cx="6545279" cy="3687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5956" name="Picture 4" descr="C:\Users\Денис\Desktop\746_360_87d926e5f9ba7e34649b7a577ca199d98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786446" cy="2792387"/>
          </a:xfrm>
          <a:prstGeom prst="rect">
            <a:avLst/>
          </a:prstGeom>
          <a:noFill/>
        </p:spPr>
      </p:pic>
      <p:pic>
        <p:nvPicPr>
          <p:cNvPr id="125960" name="Picture 8" descr="http://bvf.ru/forum/attachment.php?attachmentid=625180&amp;d=11698864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4852152" cy="285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нис\Desktop\pervomaysky_s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857496"/>
            <a:ext cx="4191000" cy="2794000"/>
          </a:xfrm>
          <a:prstGeom prst="rect">
            <a:avLst/>
          </a:prstGeom>
          <a:noFill/>
        </p:spPr>
      </p:pic>
      <p:pic>
        <p:nvPicPr>
          <p:cNvPr id="126978" name="Picture 2" descr="C:\Users\Денис\Desktop\070040_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581552" cy="303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Ротонда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9026" name="Picture 2" descr="E:\(I) МУЗЫКА\Документы\аглийский today\Страны\Воронеж\Фото\800px-Rotonda_2008_rig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</a:rPr>
              <a:t>Воронеж – колыбель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русского флота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voronezh_884_c515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2786058"/>
            <a:ext cx="2455817" cy="3801291"/>
          </a:xfrm>
        </p:spPr>
      </p:pic>
      <p:pic>
        <p:nvPicPr>
          <p:cNvPr id="5" name="Рисунок 4" descr="55675697_korabl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51546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1" name="Picture 3" descr="C:\Users\Денис\Desktop\30158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500594" cy="3375446"/>
          </a:xfrm>
          <a:prstGeom prst="rect">
            <a:avLst/>
          </a:prstGeom>
          <a:noFill/>
        </p:spPr>
      </p:pic>
      <p:pic>
        <p:nvPicPr>
          <p:cNvPr id="130052" name="Picture 4" descr="C:\Users\Денис\Desktop\51593840c26c1972ebbf8d65b926e6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371850"/>
            <a:ext cx="5229225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Воронеж в руинах</a:t>
            </a:r>
          </a:p>
        </p:txBody>
      </p:sp>
      <p:pic>
        <p:nvPicPr>
          <p:cNvPr id="17411" name="Picture 6" descr="voronezh_war_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5500726" cy="490939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Бой в районе сельскохозяйственного института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9" name="Рисунок 3" descr="15740731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71342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0035" y="6211888"/>
            <a:ext cx="787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Немецкие танки на улицах </a:t>
            </a:r>
            <a:r>
              <a:rPr lang="ru-RU" sz="2400" b="1" i="1" dirty="0" smtClean="0">
                <a:solidFill>
                  <a:srgbClr val="FF0000"/>
                </a:solidFill>
              </a:rPr>
              <a:t>Воронежа,1942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 линии фронта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212 дней и ночей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шли бои с немецко-фашистскими захватчиками за Воронеж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9700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4848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557338"/>
            <a:ext cx="55451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158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484313"/>
            <a:ext cx="6096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освободение Воронеж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484313"/>
            <a:ext cx="640873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 линии фронта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20150" cy="4997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В августе 1942 года советские воины захватили в центре города </a:t>
            </a:r>
            <a:r>
              <a:rPr lang="ru-RU" sz="2800" b="1" dirty="0" err="1" smtClean="0">
                <a:solidFill>
                  <a:srgbClr val="FFFF00"/>
                </a:solidFill>
              </a:rPr>
              <a:t>Чижовский</a:t>
            </a:r>
            <a:r>
              <a:rPr lang="ru-RU" sz="2800" b="1" dirty="0" smtClean="0">
                <a:solidFill>
                  <a:srgbClr val="FFFF00"/>
                </a:solidFill>
              </a:rPr>
              <a:t> плацдарм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и удержали  его  до полного освобождения Воронежа.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16388" name="Picture 10" descr="бои за чижовский плацда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785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66"/>
                </a:solidFill>
              </a:rPr>
              <a:t>Освобождение Воронежа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25 января 1943 г. </a:t>
            </a:r>
            <a:r>
              <a:rPr lang="ru-RU" dirty="0" smtClean="0">
                <a:solidFill>
                  <a:srgbClr val="C00000"/>
                </a:solidFill>
              </a:rPr>
              <a:t>войска Воронежского фронта полностью овладели городом</a:t>
            </a:r>
            <a:r>
              <a:rPr lang="ru-RU" dirty="0" smtClean="0"/>
              <a:t>. </a:t>
            </a:r>
          </a:p>
        </p:txBody>
      </p:sp>
      <p:pic>
        <p:nvPicPr>
          <p:cNvPr id="17412" name="Picture 4" descr="чижовк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54737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248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7158" y="6172200"/>
            <a:ext cx="7280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Местные жители возвращаются в 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74771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Воронеж- город воинской славы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420938"/>
            <a:ext cx="8459787" cy="41767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Боевые заслуги города отмечены орденом Отечественной войны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ru-RU" sz="2400" dirty="0" smtClean="0">
                <a:solidFill>
                  <a:srgbClr val="FF0000"/>
                </a:solidFill>
              </a:rPr>
              <a:t> степени и присвоением почётного звания « Город воинской славы».</a:t>
            </a:r>
          </a:p>
        </p:txBody>
      </p:sp>
      <p:pic>
        <p:nvPicPr>
          <p:cNvPr id="18437" name="Picture 6" descr="0_4d90f_1e9544c0_XL"/>
          <p:cNvPicPr>
            <a:picLocks noChangeAspect="1" noChangeArrowheads="1"/>
          </p:cNvPicPr>
          <p:nvPr/>
        </p:nvPicPr>
        <p:blipFill>
          <a:blip r:embed="rId2" cstate="print"/>
          <a:srcRect b="9277"/>
          <a:stretch>
            <a:fillRect/>
          </a:stretch>
        </p:blipFill>
        <p:spPr bwMode="auto">
          <a:xfrm>
            <a:off x="1571604" y="1500174"/>
            <a:ext cx="5357850" cy="3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125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Кимоно</vt:lpstr>
      <vt:lpstr>Склон</vt:lpstr>
      <vt:lpstr>Соревнование</vt:lpstr>
      <vt:lpstr>Облака</vt:lpstr>
      <vt:lpstr>Вершина горы</vt:lpstr>
      <vt:lpstr>Сетка с тенью</vt:lpstr>
      <vt:lpstr>Салют</vt:lpstr>
      <vt:lpstr>Трава</vt:lpstr>
      <vt:lpstr>Трек</vt:lpstr>
      <vt:lpstr>Поток</vt:lpstr>
      <vt:lpstr>Изящная</vt:lpstr>
      <vt:lpstr>«Никто не забыт, ничто не забыто…» </vt:lpstr>
      <vt:lpstr>Воронеж в руинах</vt:lpstr>
      <vt:lpstr>Бой в районе сельскохозяйственного института</vt:lpstr>
      <vt:lpstr>Слайд 4</vt:lpstr>
      <vt:lpstr>На линии фронта</vt:lpstr>
      <vt:lpstr>На линии фронта</vt:lpstr>
      <vt:lpstr>Освобождение Воронежа</vt:lpstr>
      <vt:lpstr>Слайд 8</vt:lpstr>
      <vt:lpstr>Воронеж- город воинской славы</vt:lpstr>
      <vt:lpstr>Воронеж- город воинской славы</vt:lpstr>
      <vt:lpstr>ПАМЯТНИК СЛАВЫ</vt:lpstr>
      <vt:lpstr>Чижовский плацдарм</vt:lpstr>
      <vt:lpstr>Слайд 13</vt:lpstr>
      <vt:lpstr>Площадь Победы</vt:lpstr>
      <vt:lpstr>Первомайский сад</vt:lpstr>
      <vt:lpstr>Слайд 16</vt:lpstr>
      <vt:lpstr>Ротонда</vt:lpstr>
      <vt:lpstr>Воронеж – колыбель  русского флота</vt:lpstr>
      <vt:lpstr>Слайд 19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Света</cp:lastModifiedBy>
  <cp:revision>31</cp:revision>
  <dcterms:created xsi:type="dcterms:W3CDTF">2009-01-19T12:20:56Z</dcterms:created>
  <dcterms:modified xsi:type="dcterms:W3CDTF">2017-01-27T19:54:13Z</dcterms:modified>
</cp:coreProperties>
</file>