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0" r:id="rId3"/>
    <p:sldId id="261" r:id="rId4"/>
    <p:sldId id="263" r:id="rId5"/>
    <p:sldId id="282" r:id="rId6"/>
    <p:sldId id="283" r:id="rId7"/>
    <p:sldId id="284" r:id="rId8"/>
    <p:sldId id="272" r:id="rId9"/>
    <p:sldId id="281" r:id="rId10"/>
    <p:sldId id="264" r:id="rId11"/>
    <p:sldId id="268" r:id="rId12"/>
    <p:sldId id="273" r:id="rId13"/>
    <p:sldId id="269" r:id="rId14"/>
    <p:sldId id="274" r:id="rId15"/>
    <p:sldId id="285" r:id="rId16"/>
    <p:sldId id="286" r:id="rId17"/>
    <p:sldId id="276" r:id="rId18"/>
    <p:sldId id="277" r:id="rId19"/>
    <p:sldId id="287" r:id="rId20"/>
    <p:sldId id="278" r:id="rId21"/>
    <p:sldId id="288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0080"/>
    <a:srgbClr val="FF6600"/>
    <a:srgbClr val="C00000"/>
    <a:srgbClr val="CC0000"/>
    <a:srgbClr val="660066"/>
    <a:srgbClr val="FF0000"/>
    <a:srgbClr val="CC33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CFFDD-DB2A-41CE-8DCA-D616E9F91F12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BA94E00-63D6-4669-ADBB-2456FDCFDDC4}">
      <dgm:prSet phldrT="[Текст]" custT="1"/>
      <dgm:spPr>
        <a:solidFill>
          <a:schemeClr val="accent6">
            <a:lumMod val="60000"/>
            <a:lumOff val="40000"/>
            <a:alpha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200" b="1" i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rPr>
            <a:t>Педагогические технологии</a:t>
          </a:r>
          <a:endParaRPr lang="ru-RU" sz="3200" b="1" i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itchFamily="18" charset="0"/>
          </a:endParaRPr>
        </a:p>
      </dgm:t>
    </dgm:pt>
    <dgm:pt modelId="{BFFD9276-AB9C-40CA-8D11-725CF08A8AAA}" type="parTrans" cxnId="{550DDFC1-D93C-4C0B-B06C-FA61E069755C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9FA1F842-D171-406C-9C24-77EDE29C10F6}" type="sibTrans" cxnId="{550DDFC1-D93C-4C0B-B06C-FA61E069755C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91687A92-9EE5-48EE-824C-DE7393285016}">
      <dgm:prSet phldrT="[Текст]"/>
      <dgm:spPr/>
      <dgm:t>
        <a:bodyPr/>
        <a:lstStyle/>
        <a:p>
          <a:r>
            <a:rPr lang="ru-RU" b="1" i="1" dirty="0" smtClean="0">
              <a:solidFill>
                <a:srgbClr val="800080"/>
              </a:solidFill>
              <a:latin typeface="Bookman Old Style" pitchFamily="18" charset="0"/>
            </a:rPr>
            <a:t>проектные</a:t>
          </a:r>
          <a:endParaRPr lang="ru-RU" b="1" i="1" dirty="0">
            <a:solidFill>
              <a:srgbClr val="800080"/>
            </a:solidFill>
            <a:latin typeface="Bookman Old Style" pitchFamily="18" charset="0"/>
          </a:endParaRPr>
        </a:p>
      </dgm:t>
    </dgm:pt>
    <dgm:pt modelId="{01B0A02A-FB97-43CD-AA03-18B349D7C7AF}" type="parTrans" cxnId="{6BB5624B-C5B7-48B9-8F63-351BB270945C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FBC739C1-8B4A-4F41-ADAF-E25A6966894B}" type="sibTrans" cxnId="{6BB5624B-C5B7-48B9-8F63-351BB270945C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BBCA6FB0-67BF-46BB-9B64-6BFCEFBFC58C}">
      <dgm:prSet phldrT="[Текст]"/>
      <dgm:spPr/>
      <dgm:t>
        <a:bodyPr/>
        <a:lstStyle/>
        <a:p>
          <a:r>
            <a:rPr lang="ru-RU" b="1" i="1" dirty="0" smtClean="0">
              <a:solidFill>
                <a:srgbClr val="800080"/>
              </a:solidFill>
              <a:latin typeface="Bookman Old Style" pitchFamily="18" charset="0"/>
            </a:rPr>
            <a:t>исследовательские</a:t>
          </a:r>
          <a:endParaRPr lang="ru-RU" b="1" i="1" dirty="0">
            <a:solidFill>
              <a:srgbClr val="800080"/>
            </a:solidFill>
            <a:latin typeface="Bookman Old Style" pitchFamily="18" charset="0"/>
          </a:endParaRPr>
        </a:p>
      </dgm:t>
    </dgm:pt>
    <dgm:pt modelId="{1F2AFA8F-CB72-4BC9-B495-2284E7318DD2}" type="parTrans" cxnId="{7806F0F4-BBD6-4EB2-87EE-E8788CA36622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6F0AED8A-9951-4CBD-99EF-3BDCEF2C5B4B}" type="sibTrans" cxnId="{7806F0F4-BBD6-4EB2-87EE-E8788CA36622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A7584DEF-FC86-4B32-8406-A5A51D562387}">
      <dgm:prSet phldrT="[Текст]"/>
      <dgm:spPr/>
      <dgm:t>
        <a:bodyPr/>
        <a:lstStyle/>
        <a:p>
          <a:r>
            <a:rPr lang="ru-RU" b="1" i="1" dirty="0" smtClean="0">
              <a:solidFill>
                <a:srgbClr val="800080"/>
              </a:solidFill>
              <a:latin typeface="Bookman Old Style" pitchFamily="18" charset="0"/>
            </a:rPr>
            <a:t>игровые</a:t>
          </a:r>
          <a:endParaRPr lang="ru-RU" b="1" i="1" dirty="0">
            <a:solidFill>
              <a:srgbClr val="800080"/>
            </a:solidFill>
            <a:latin typeface="Bookman Old Style" pitchFamily="18" charset="0"/>
          </a:endParaRPr>
        </a:p>
      </dgm:t>
    </dgm:pt>
    <dgm:pt modelId="{750BFAFA-D43F-44D2-AC42-2FC8B64A6569}" type="parTrans" cxnId="{93AA863F-9E23-4E3F-8832-5061CDC1D4E0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7BB8F598-127B-4E12-82C7-D96D31423237}" type="sibTrans" cxnId="{93AA863F-9E23-4E3F-8832-5061CDC1D4E0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5457EAC2-D90E-4D78-98B0-80D03A90C90E}">
      <dgm:prSet/>
      <dgm:spPr/>
      <dgm:t>
        <a:bodyPr/>
        <a:lstStyle/>
        <a:p>
          <a:r>
            <a:rPr lang="ru-RU" b="1" i="1" dirty="0" smtClean="0">
              <a:solidFill>
                <a:srgbClr val="800080"/>
              </a:solidFill>
              <a:latin typeface="Bookman Old Style" pitchFamily="18" charset="0"/>
            </a:rPr>
            <a:t>сотрудничества и творчества</a:t>
          </a:r>
          <a:endParaRPr lang="ru-RU" b="1" i="1" dirty="0">
            <a:solidFill>
              <a:srgbClr val="800080"/>
            </a:solidFill>
            <a:latin typeface="Bookman Old Style" pitchFamily="18" charset="0"/>
          </a:endParaRPr>
        </a:p>
      </dgm:t>
    </dgm:pt>
    <dgm:pt modelId="{8A643579-AF48-452E-A94C-1D746251786E}" type="parTrans" cxnId="{D0C342C1-AEFA-4AEA-9BFE-6EA116EA582A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6021F827-ADBD-4960-882B-999D78EDD537}" type="sibTrans" cxnId="{D0C342C1-AEFA-4AEA-9BFE-6EA116EA582A}">
      <dgm:prSet/>
      <dgm:spPr/>
      <dgm:t>
        <a:bodyPr/>
        <a:lstStyle/>
        <a:p>
          <a:endParaRPr lang="ru-RU" i="1">
            <a:latin typeface="Bookman Old Style" pitchFamily="18" charset="0"/>
          </a:endParaRPr>
        </a:p>
      </dgm:t>
    </dgm:pt>
    <dgm:pt modelId="{9FFF656F-09EF-4934-92DD-BFFFB27A51F0}" type="pres">
      <dgm:prSet presAssocID="{554CFFDD-DB2A-41CE-8DCA-D616E9F91F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0232BB-F17F-4898-B7EC-5AF3BE979C5D}" type="pres">
      <dgm:prSet presAssocID="{0BA94E00-63D6-4669-ADBB-2456FDCFDDC4}" presName="hierRoot1" presStyleCnt="0">
        <dgm:presLayoutVars>
          <dgm:hierBranch val="init"/>
        </dgm:presLayoutVars>
      </dgm:prSet>
      <dgm:spPr/>
    </dgm:pt>
    <dgm:pt modelId="{6333A16E-29DE-4F6E-AE8E-0206CF0DE19B}" type="pres">
      <dgm:prSet presAssocID="{0BA94E00-63D6-4669-ADBB-2456FDCFDDC4}" presName="rootComposite1" presStyleCnt="0"/>
      <dgm:spPr/>
    </dgm:pt>
    <dgm:pt modelId="{F1A0AA29-F7B3-4B3F-B166-4BE1F3DC14D1}" type="pres">
      <dgm:prSet presAssocID="{0BA94E00-63D6-4669-ADBB-2456FDCFDDC4}" presName="rootText1" presStyleLbl="node0" presStyleIdx="0" presStyleCnt="1" custScaleX="301262" custLinFactNeighborX="0" custLinFactNeighborY="5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EE6B1-70E1-4F94-91E3-F626530967A3}" type="pres">
      <dgm:prSet presAssocID="{0BA94E00-63D6-4669-ADBB-2456FDCFDD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8A8D20-AEA7-4516-976E-060E49424796}" type="pres">
      <dgm:prSet presAssocID="{0BA94E00-63D6-4669-ADBB-2456FDCFDDC4}" presName="hierChild2" presStyleCnt="0"/>
      <dgm:spPr/>
    </dgm:pt>
    <dgm:pt modelId="{C5952CD6-4EA0-4433-A64B-CA0319E67B10}" type="pres">
      <dgm:prSet presAssocID="{01B0A02A-FB97-43CD-AA03-18B349D7C7A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8AFB2F4-679C-4ABA-98CD-0AF167BFE391}" type="pres">
      <dgm:prSet presAssocID="{91687A92-9EE5-48EE-824C-DE7393285016}" presName="hierRoot2" presStyleCnt="0">
        <dgm:presLayoutVars>
          <dgm:hierBranch val="init"/>
        </dgm:presLayoutVars>
      </dgm:prSet>
      <dgm:spPr/>
    </dgm:pt>
    <dgm:pt modelId="{FA2CE934-312B-491E-BFFD-E2BA433C50FF}" type="pres">
      <dgm:prSet presAssocID="{91687A92-9EE5-48EE-824C-DE7393285016}" presName="rootComposite" presStyleCnt="0"/>
      <dgm:spPr/>
    </dgm:pt>
    <dgm:pt modelId="{BE757D94-6AB8-46F2-B206-46B163716BF8}" type="pres">
      <dgm:prSet presAssocID="{91687A92-9EE5-48EE-824C-DE7393285016}" presName="rootText" presStyleLbl="node2" presStyleIdx="0" presStyleCnt="4" custLinFactNeighborX="-2" custLinFactNeighborY="-5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4B050-0F12-4B78-8806-D7C8157615C3}" type="pres">
      <dgm:prSet presAssocID="{91687A92-9EE5-48EE-824C-DE7393285016}" presName="rootConnector" presStyleLbl="node2" presStyleIdx="0" presStyleCnt="4"/>
      <dgm:spPr/>
      <dgm:t>
        <a:bodyPr/>
        <a:lstStyle/>
        <a:p>
          <a:endParaRPr lang="ru-RU"/>
        </a:p>
      </dgm:t>
    </dgm:pt>
    <dgm:pt modelId="{1D481059-A72A-40E7-830F-09624FFF1F88}" type="pres">
      <dgm:prSet presAssocID="{91687A92-9EE5-48EE-824C-DE7393285016}" presName="hierChild4" presStyleCnt="0"/>
      <dgm:spPr/>
    </dgm:pt>
    <dgm:pt modelId="{93178E46-5CFA-4F52-AA03-310D801F456A}" type="pres">
      <dgm:prSet presAssocID="{91687A92-9EE5-48EE-824C-DE7393285016}" presName="hierChild5" presStyleCnt="0"/>
      <dgm:spPr/>
    </dgm:pt>
    <dgm:pt modelId="{D1F20D01-0540-45F7-9E31-B5AA8BAACD65}" type="pres">
      <dgm:prSet presAssocID="{1F2AFA8F-CB72-4BC9-B495-2284E7318DD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C980823-6AD1-43A6-916A-2A6ED2508FA4}" type="pres">
      <dgm:prSet presAssocID="{BBCA6FB0-67BF-46BB-9B64-6BFCEFBFC58C}" presName="hierRoot2" presStyleCnt="0">
        <dgm:presLayoutVars>
          <dgm:hierBranch val="init"/>
        </dgm:presLayoutVars>
      </dgm:prSet>
      <dgm:spPr/>
    </dgm:pt>
    <dgm:pt modelId="{FCA31844-3D58-4D5D-A7EC-A4F381C56465}" type="pres">
      <dgm:prSet presAssocID="{BBCA6FB0-67BF-46BB-9B64-6BFCEFBFC58C}" presName="rootComposite" presStyleCnt="0"/>
      <dgm:spPr/>
    </dgm:pt>
    <dgm:pt modelId="{6997A796-6163-4278-B5FB-2F9E64C07FD9}" type="pres">
      <dgm:prSet presAssocID="{BBCA6FB0-67BF-46BB-9B64-6BFCEFBFC58C}" presName="rootText" presStyleLbl="node2" presStyleIdx="1" presStyleCnt="4" custScaleX="113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AD69E-98C4-4990-A505-6F680ED80AAE}" type="pres">
      <dgm:prSet presAssocID="{BBCA6FB0-67BF-46BB-9B64-6BFCEFBFC58C}" presName="rootConnector" presStyleLbl="node2" presStyleIdx="1" presStyleCnt="4"/>
      <dgm:spPr/>
      <dgm:t>
        <a:bodyPr/>
        <a:lstStyle/>
        <a:p>
          <a:endParaRPr lang="ru-RU"/>
        </a:p>
      </dgm:t>
    </dgm:pt>
    <dgm:pt modelId="{8A84F9EC-F61D-48EE-BAAA-F1059BC61FD6}" type="pres">
      <dgm:prSet presAssocID="{BBCA6FB0-67BF-46BB-9B64-6BFCEFBFC58C}" presName="hierChild4" presStyleCnt="0"/>
      <dgm:spPr/>
    </dgm:pt>
    <dgm:pt modelId="{F3DA05E5-41E2-4276-8801-C0BD99284CBC}" type="pres">
      <dgm:prSet presAssocID="{BBCA6FB0-67BF-46BB-9B64-6BFCEFBFC58C}" presName="hierChild5" presStyleCnt="0"/>
      <dgm:spPr/>
    </dgm:pt>
    <dgm:pt modelId="{EE304552-EBD4-4C68-BD13-F691825C3441}" type="pres">
      <dgm:prSet presAssocID="{750BFAFA-D43F-44D2-AC42-2FC8B64A6569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02BF023-2788-4280-83F4-7A32D5874022}" type="pres">
      <dgm:prSet presAssocID="{A7584DEF-FC86-4B32-8406-A5A51D562387}" presName="hierRoot2" presStyleCnt="0">
        <dgm:presLayoutVars>
          <dgm:hierBranch val="init"/>
        </dgm:presLayoutVars>
      </dgm:prSet>
      <dgm:spPr/>
    </dgm:pt>
    <dgm:pt modelId="{09317498-0379-4315-9B55-D1E53E9A1851}" type="pres">
      <dgm:prSet presAssocID="{A7584DEF-FC86-4B32-8406-A5A51D562387}" presName="rootComposite" presStyleCnt="0"/>
      <dgm:spPr/>
    </dgm:pt>
    <dgm:pt modelId="{E0241012-A141-464B-815E-3718B0933521}" type="pres">
      <dgm:prSet presAssocID="{A7584DEF-FC86-4B32-8406-A5A51D562387}" presName="rootText" presStyleLbl="node2" presStyleIdx="2" presStyleCnt="4" custLinFactNeighborX="1087" custLinFactNeighborY="2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45749-54F4-4862-AA67-59995B613697}" type="pres">
      <dgm:prSet presAssocID="{A7584DEF-FC86-4B32-8406-A5A51D562387}" presName="rootConnector" presStyleLbl="node2" presStyleIdx="2" presStyleCnt="4"/>
      <dgm:spPr/>
      <dgm:t>
        <a:bodyPr/>
        <a:lstStyle/>
        <a:p>
          <a:endParaRPr lang="ru-RU"/>
        </a:p>
      </dgm:t>
    </dgm:pt>
    <dgm:pt modelId="{E095A2C7-6827-4C00-BC42-F1EC0D867541}" type="pres">
      <dgm:prSet presAssocID="{A7584DEF-FC86-4B32-8406-A5A51D562387}" presName="hierChild4" presStyleCnt="0"/>
      <dgm:spPr/>
    </dgm:pt>
    <dgm:pt modelId="{ECA2A979-55C6-43CF-B67B-E6418A6A1C56}" type="pres">
      <dgm:prSet presAssocID="{A7584DEF-FC86-4B32-8406-A5A51D562387}" presName="hierChild5" presStyleCnt="0"/>
      <dgm:spPr/>
    </dgm:pt>
    <dgm:pt modelId="{011D839C-48AC-4093-B330-1BF270355B60}" type="pres">
      <dgm:prSet presAssocID="{8A643579-AF48-452E-A94C-1D746251786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529D381-EB68-4BC3-B47D-B50502FEDA4F}" type="pres">
      <dgm:prSet presAssocID="{5457EAC2-D90E-4D78-98B0-80D03A90C90E}" presName="hierRoot2" presStyleCnt="0">
        <dgm:presLayoutVars>
          <dgm:hierBranch val="init"/>
        </dgm:presLayoutVars>
      </dgm:prSet>
      <dgm:spPr/>
    </dgm:pt>
    <dgm:pt modelId="{EDF3A594-C27B-46B9-99BF-F3E151CBC86D}" type="pres">
      <dgm:prSet presAssocID="{5457EAC2-D90E-4D78-98B0-80D03A90C90E}" presName="rootComposite" presStyleCnt="0"/>
      <dgm:spPr/>
    </dgm:pt>
    <dgm:pt modelId="{B6E60B4A-7B0F-44BE-A43B-701754242D36}" type="pres">
      <dgm:prSet presAssocID="{5457EAC2-D90E-4D78-98B0-80D03A90C90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0C3EDA-3DEC-4123-B911-0B111BDBC199}" type="pres">
      <dgm:prSet presAssocID="{5457EAC2-D90E-4D78-98B0-80D03A90C90E}" presName="rootConnector" presStyleLbl="node2" presStyleIdx="3" presStyleCnt="4"/>
      <dgm:spPr/>
      <dgm:t>
        <a:bodyPr/>
        <a:lstStyle/>
        <a:p>
          <a:endParaRPr lang="ru-RU"/>
        </a:p>
      </dgm:t>
    </dgm:pt>
    <dgm:pt modelId="{74B82B52-94C3-4127-BAF2-BC4C2CEB038D}" type="pres">
      <dgm:prSet presAssocID="{5457EAC2-D90E-4D78-98B0-80D03A90C90E}" presName="hierChild4" presStyleCnt="0"/>
      <dgm:spPr/>
    </dgm:pt>
    <dgm:pt modelId="{CB9FB9CF-C623-48CC-9F10-80598309F031}" type="pres">
      <dgm:prSet presAssocID="{5457EAC2-D90E-4D78-98B0-80D03A90C90E}" presName="hierChild5" presStyleCnt="0"/>
      <dgm:spPr/>
    </dgm:pt>
    <dgm:pt modelId="{AD019E6B-5754-4228-8D24-36F42D01D04F}" type="pres">
      <dgm:prSet presAssocID="{0BA94E00-63D6-4669-ADBB-2456FDCFDDC4}" presName="hierChild3" presStyleCnt="0"/>
      <dgm:spPr/>
    </dgm:pt>
  </dgm:ptLst>
  <dgm:cxnLst>
    <dgm:cxn modelId="{C1565825-1C17-46F3-95ED-00CF893F6FCE}" type="presOf" srcId="{554CFFDD-DB2A-41CE-8DCA-D616E9F91F12}" destId="{9FFF656F-09EF-4934-92DD-BFFFB27A51F0}" srcOrd="0" destOrd="0" presId="urn:microsoft.com/office/officeart/2005/8/layout/orgChart1"/>
    <dgm:cxn modelId="{8ACE334C-9EC2-4E1E-99C1-0D20C0E8EE6F}" type="presOf" srcId="{01B0A02A-FB97-43CD-AA03-18B349D7C7AF}" destId="{C5952CD6-4EA0-4433-A64B-CA0319E67B10}" srcOrd="0" destOrd="0" presId="urn:microsoft.com/office/officeart/2005/8/layout/orgChart1"/>
    <dgm:cxn modelId="{D0C342C1-AEFA-4AEA-9BFE-6EA116EA582A}" srcId="{0BA94E00-63D6-4669-ADBB-2456FDCFDDC4}" destId="{5457EAC2-D90E-4D78-98B0-80D03A90C90E}" srcOrd="3" destOrd="0" parTransId="{8A643579-AF48-452E-A94C-1D746251786E}" sibTransId="{6021F827-ADBD-4960-882B-999D78EDD537}"/>
    <dgm:cxn modelId="{BA0CF0EE-99B1-402A-9191-1F7E964BA3B5}" type="presOf" srcId="{91687A92-9EE5-48EE-824C-DE7393285016}" destId="{BE757D94-6AB8-46F2-B206-46B163716BF8}" srcOrd="0" destOrd="0" presId="urn:microsoft.com/office/officeart/2005/8/layout/orgChart1"/>
    <dgm:cxn modelId="{6BB5624B-C5B7-48B9-8F63-351BB270945C}" srcId="{0BA94E00-63D6-4669-ADBB-2456FDCFDDC4}" destId="{91687A92-9EE5-48EE-824C-DE7393285016}" srcOrd="0" destOrd="0" parTransId="{01B0A02A-FB97-43CD-AA03-18B349D7C7AF}" sibTransId="{FBC739C1-8B4A-4F41-ADAF-E25A6966894B}"/>
    <dgm:cxn modelId="{73856A4C-887B-4667-8C83-20D07711095D}" type="presOf" srcId="{91687A92-9EE5-48EE-824C-DE7393285016}" destId="{2934B050-0F12-4B78-8806-D7C8157615C3}" srcOrd="1" destOrd="0" presId="urn:microsoft.com/office/officeart/2005/8/layout/orgChart1"/>
    <dgm:cxn modelId="{AC47FAF0-0418-4A46-B22C-D348D5424457}" type="presOf" srcId="{BBCA6FB0-67BF-46BB-9B64-6BFCEFBFC58C}" destId="{6997A796-6163-4278-B5FB-2F9E64C07FD9}" srcOrd="0" destOrd="0" presId="urn:microsoft.com/office/officeart/2005/8/layout/orgChart1"/>
    <dgm:cxn modelId="{93AA863F-9E23-4E3F-8832-5061CDC1D4E0}" srcId="{0BA94E00-63D6-4669-ADBB-2456FDCFDDC4}" destId="{A7584DEF-FC86-4B32-8406-A5A51D562387}" srcOrd="2" destOrd="0" parTransId="{750BFAFA-D43F-44D2-AC42-2FC8B64A6569}" sibTransId="{7BB8F598-127B-4E12-82C7-D96D31423237}"/>
    <dgm:cxn modelId="{B991E273-3601-41EF-AE71-1FCE5AA42F37}" type="presOf" srcId="{0BA94E00-63D6-4669-ADBB-2456FDCFDDC4}" destId="{D11EE6B1-70E1-4F94-91E3-F626530967A3}" srcOrd="1" destOrd="0" presId="urn:microsoft.com/office/officeart/2005/8/layout/orgChart1"/>
    <dgm:cxn modelId="{7806F0F4-BBD6-4EB2-87EE-E8788CA36622}" srcId="{0BA94E00-63D6-4669-ADBB-2456FDCFDDC4}" destId="{BBCA6FB0-67BF-46BB-9B64-6BFCEFBFC58C}" srcOrd="1" destOrd="0" parTransId="{1F2AFA8F-CB72-4BC9-B495-2284E7318DD2}" sibTransId="{6F0AED8A-9951-4CBD-99EF-3BDCEF2C5B4B}"/>
    <dgm:cxn modelId="{2A8C88F9-0991-40F2-A883-06D9571B70D0}" type="presOf" srcId="{5457EAC2-D90E-4D78-98B0-80D03A90C90E}" destId="{B6E60B4A-7B0F-44BE-A43B-701754242D36}" srcOrd="0" destOrd="0" presId="urn:microsoft.com/office/officeart/2005/8/layout/orgChart1"/>
    <dgm:cxn modelId="{550DDFC1-D93C-4C0B-B06C-FA61E069755C}" srcId="{554CFFDD-DB2A-41CE-8DCA-D616E9F91F12}" destId="{0BA94E00-63D6-4669-ADBB-2456FDCFDDC4}" srcOrd="0" destOrd="0" parTransId="{BFFD9276-AB9C-40CA-8D11-725CF08A8AAA}" sibTransId="{9FA1F842-D171-406C-9C24-77EDE29C10F6}"/>
    <dgm:cxn modelId="{E0E1C1DD-E273-48B8-9FC6-E6415D728A96}" type="presOf" srcId="{BBCA6FB0-67BF-46BB-9B64-6BFCEFBFC58C}" destId="{5B1AD69E-98C4-4990-A505-6F680ED80AAE}" srcOrd="1" destOrd="0" presId="urn:microsoft.com/office/officeart/2005/8/layout/orgChart1"/>
    <dgm:cxn modelId="{75E9CF4A-DB7C-4704-8549-3D0819BC3627}" type="presOf" srcId="{1F2AFA8F-CB72-4BC9-B495-2284E7318DD2}" destId="{D1F20D01-0540-45F7-9E31-B5AA8BAACD65}" srcOrd="0" destOrd="0" presId="urn:microsoft.com/office/officeart/2005/8/layout/orgChart1"/>
    <dgm:cxn modelId="{DEE16E44-2BE0-437A-AC41-388ABB069940}" type="presOf" srcId="{0BA94E00-63D6-4669-ADBB-2456FDCFDDC4}" destId="{F1A0AA29-F7B3-4B3F-B166-4BE1F3DC14D1}" srcOrd="0" destOrd="0" presId="urn:microsoft.com/office/officeart/2005/8/layout/orgChart1"/>
    <dgm:cxn modelId="{50FC8FC2-B480-4227-B13F-E3965BFAD071}" type="presOf" srcId="{8A643579-AF48-452E-A94C-1D746251786E}" destId="{011D839C-48AC-4093-B330-1BF270355B60}" srcOrd="0" destOrd="0" presId="urn:microsoft.com/office/officeart/2005/8/layout/orgChart1"/>
    <dgm:cxn modelId="{2A33C160-1BC3-4A80-956B-0AFA436372C1}" type="presOf" srcId="{750BFAFA-D43F-44D2-AC42-2FC8B64A6569}" destId="{EE304552-EBD4-4C68-BD13-F691825C3441}" srcOrd="0" destOrd="0" presId="urn:microsoft.com/office/officeart/2005/8/layout/orgChart1"/>
    <dgm:cxn modelId="{EED0CCFA-D722-453B-8D33-109E89C0DC4E}" type="presOf" srcId="{5457EAC2-D90E-4D78-98B0-80D03A90C90E}" destId="{780C3EDA-3DEC-4123-B911-0B111BDBC199}" srcOrd="1" destOrd="0" presId="urn:microsoft.com/office/officeart/2005/8/layout/orgChart1"/>
    <dgm:cxn modelId="{DE00BE68-E85F-4408-816A-CD7FD1A0B6CC}" type="presOf" srcId="{A7584DEF-FC86-4B32-8406-A5A51D562387}" destId="{E0241012-A141-464B-815E-3718B0933521}" srcOrd="0" destOrd="0" presId="urn:microsoft.com/office/officeart/2005/8/layout/orgChart1"/>
    <dgm:cxn modelId="{E8F3AF57-863E-4D8B-938E-F42C5A619907}" type="presOf" srcId="{A7584DEF-FC86-4B32-8406-A5A51D562387}" destId="{B2845749-54F4-4862-AA67-59995B613697}" srcOrd="1" destOrd="0" presId="urn:microsoft.com/office/officeart/2005/8/layout/orgChart1"/>
    <dgm:cxn modelId="{C4F12113-A507-4F4C-8CC1-5A1464D75C0F}" type="presParOf" srcId="{9FFF656F-09EF-4934-92DD-BFFFB27A51F0}" destId="{8D0232BB-F17F-4898-B7EC-5AF3BE979C5D}" srcOrd="0" destOrd="0" presId="urn:microsoft.com/office/officeart/2005/8/layout/orgChart1"/>
    <dgm:cxn modelId="{B637CE8B-6D55-43CB-B377-DA1FB7A070F5}" type="presParOf" srcId="{8D0232BB-F17F-4898-B7EC-5AF3BE979C5D}" destId="{6333A16E-29DE-4F6E-AE8E-0206CF0DE19B}" srcOrd="0" destOrd="0" presId="urn:microsoft.com/office/officeart/2005/8/layout/orgChart1"/>
    <dgm:cxn modelId="{CFA42B85-B0C7-4AE4-A365-81F2F047C750}" type="presParOf" srcId="{6333A16E-29DE-4F6E-AE8E-0206CF0DE19B}" destId="{F1A0AA29-F7B3-4B3F-B166-4BE1F3DC14D1}" srcOrd="0" destOrd="0" presId="urn:microsoft.com/office/officeart/2005/8/layout/orgChart1"/>
    <dgm:cxn modelId="{7E3B4642-BBD6-464B-B660-F40A26D16CC0}" type="presParOf" srcId="{6333A16E-29DE-4F6E-AE8E-0206CF0DE19B}" destId="{D11EE6B1-70E1-4F94-91E3-F626530967A3}" srcOrd="1" destOrd="0" presId="urn:microsoft.com/office/officeart/2005/8/layout/orgChart1"/>
    <dgm:cxn modelId="{13E9FB4E-9F72-4C39-BA24-F6849FE4511E}" type="presParOf" srcId="{8D0232BB-F17F-4898-B7EC-5AF3BE979C5D}" destId="{2B8A8D20-AEA7-4516-976E-060E49424796}" srcOrd="1" destOrd="0" presId="urn:microsoft.com/office/officeart/2005/8/layout/orgChart1"/>
    <dgm:cxn modelId="{99128866-27A9-4E79-8AB5-1F3145F1331C}" type="presParOf" srcId="{2B8A8D20-AEA7-4516-976E-060E49424796}" destId="{C5952CD6-4EA0-4433-A64B-CA0319E67B10}" srcOrd="0" destOrd="0" presId="urn:microsoft.com/office/officeart/2005/8/layout/orgChart1"/>
    <dgm:cxn modelId="{382DC96F-A0BB-48B9-A4D2-0ABAB07776F2}" type="presParOf" srcId="{2B8A8D20-AEA7-4516-976E-060E49424796}" destId="{B8AFB2F4-679C-4ABA-98CD-0AF167BFE391}" srcOrd="1" destOrd="0" presId="urn:microsoft.com/office/officeart/2005/8/layout/orgChart1"/>
    <dgm:cxn modelId="{F59B686B-6BD9-4287-B70B-002CBF1D3CF6}" type="presParOf" srcId="{B8AFB2F4-679C-4ABA-98CD-0AF167BFE391}" destId="{FA2CE934-312B-491E-BFFD-E2BA433C50FF}" srcOrd="0" destOrd="0" presId="urn:microsoft.com/office/officeart/2005/8/layout/orgChart1"/>
    <dgm:cxn modelId="{3F0E4891-220E-468A-8956-46831EF7BA3F}" type="presParOf" srcId="{FA2CE934-312B-491E-BFFD-E2BA433C50FF}" destId="{BE757D94-6AB8-46F2-B206-46B163716BF8}" srcOrd="0" destOrd="0" presId="urn:microsoft.com/office/officeart/2005/8/layout/orgChart1"/>
    <dgm:cxn modelId="{951FA69B-26C6-4D91-A2C5-BF584B58628F}" type="presParOf" srcId="{FA2CE934-312B-491E-BFFD-E2BA433C50FF}" destId="{2934B050-0F12-4B78-8806-D7C8157615C3}" srcOrd="1" destOrd="0" presId="urn:microsoft.com/office/officeart/2005/8/layout/orgChart1"/>
    <dgm:cxn modelId="{9ABFFD81-52B1-4DED-B326-0E62327B018C}" type="presParOf" srcId="{B8AFB2F4-679C-4ABA-98CD-0AF167BFE391}" destId="{1D481059-A72A-40E7-830F-09624FFF1F88}" srcOrd="1" destOrd="0" presId="urn:microsoft.com/office/officeart/2005/8/layout/orgChart1"/>
    <dgm:cxn modelId="{6D7F9432-F703-421B-B4DD-A5E3A8896209}" type="presParOf" srcId="{B8AFB2F4-679C-4ABA-98CD-0AF167BFE391}" destId="{93178E46-5CFA-4F52-AA03-310D801F456A}" srcOrd="2" destOrd="0" presId="urn:microsoft.com/office/officeart/2005/8/layout/orgChart1"/>
    <dgm:cxn modelId="{3C2778E0-2A1E-4B8B-9694-928260FB8F32}" type="presParOf" srcId="{2B8A8D20-AEA7-4516-976E-060E49424796}" destId="{D1F20D01-0540-45F7-9E31-B5AA8BAACD65}" srcOrd="2" destOrd="0" presId="urn:microsoft.com/office/officeart/2005/8/layout/orgChart1"/>
    <dgm:cxn modelId="{79208ADF-6C5B-4AFD-AF0E-34BD1FF2AA6B}" type="presParOf" srcId="{2B8A8D20-AEA7-4516-976E-060E49424796}" destId="{5C980823-6AD1-43A6-916A-2A6ED2508FA4}" srcOrd="3" destOrd="0" presId="urn:microsoft.com/office/officeart/2005/8/layout/orgChart1"/>
    <dgm:cxn modelId="{9FE22B6F-AD29-47B6-B75D-627A13A01B49}" type="presParOf" srcId="{5C980823-6AD1-43A6-916A-2A6ED2508FA4}" destId="{FCA31844-3D58-4D5D-A7EC-A4F381C56465}" srcOrd="0" destOrd="0" presId="urn:microsoft.com/office/officeart/2005/8/layout/orgChart1"/>
    <dgm:cxn modelId="{7148BAA1-88C7-488A-9F53-1EB9591138A3}" type="presParOf" srcId="{FCA31844-3D58-4D5D-A7EC-A4F381C56465}" destId="{6997A796-6163-4278-B5FB-2F9E64C07FD9}" srcOrd="0" destOrd="0" presId="urn:microsoft.com/office/officeart/2005/8/layout/orgChart1"/>
    <dgm:cxn modelId="{AB40CB71-0FFF-42F0-9E7E-86402A914AA0}" type="presParOf" srcId="{FCA31844-3D58-4D5D-A7EC-A4F381C56465}" destId="{5B1AD69E-98C4-4990-A505-6F680ED80AAE}" srcOrd="1" destOrd="0" presId="urn:microsoft.com/office/officeart/2005/8/layout/orgChart1"/>
    <dgm:cxn modelId="{BC357789-7778-41AC-B9F4-FF0858556CC1}" type="presParOf" srcId="{5C980823-6AD1-43A6-916A-2A6ED2508FA4}" destId="{8A84F9EC-F61D-48EE-BAAA-F1059BC61FD6}" srcOrd="1" destOrd="0" presId="urn:microsoft.com/office/officeart/2005/8/layout/orgChart1"/>
    <dgm:cxn modelId="{EAA6A890-6E25-439E-A40C-867711DE035D}" type="presParOf" srcId="{5C980823-6AD1-43A6-916A-2A6ED2508FA4}" destId="{F3DA05E5-41E2-4276-8801-C0BD99284CBC}" srcOrd="2" destOrd="0" presId="urn:microsoft.com/office/officeart/2005/8/layout/orgChart1"/>
    <dgm:cxn modelId="{95A04540-85F8-461B-ADF9-62D14B021AA7}" type="presParOf" srcId="{2B8A8D20-AEA7-4516-976E-060E49424796}" destId="{EE304552-EBD4-4C68-BD13-F691825C3441}" srcOrd="4" destOrd="0" presId="urn:microsoft.com/office/officeart/2005/8/layout/orgChart1"/>
    <dgm:cxn modelId="{81EDBA87-84D9-4F01-AED9-756C5CCE7CD3}" type="presParOf" srcId="{2B8A8D20-AEA7-4516-976E-060E49424796}" destId="{302BF023-2788-4280-83F4-7A32D5874022}" srcOrd="5" destOrd="0" presId="urn:microsoft.com/office/officeart/2005/8/layout/orgChart1"/>
    <dgm:cxn modelId="{4E02569A-72D8-4F12-9CE4-298B693378BF}" type="presParOf" srcId="{302BF023-2788-4280-83F4-7A32D5874022}" destId="{09317498-0379-4315-9B55-D1E53E9A1851}" srcOrd="0" destOrd="0" presId="urn:microsoft.com/office/officeart/2005/8/layout/orgChart1"/>
    <dgm:cxn modelId="{97331401-51F6-4E4A-ABB9-F30728E5D48B}" type="presParOf" srcId="{09317498-0379-4315-9B55-D1E53E9A1851}" destId="{E0241012-A141-464B-815E-3718B0933521}" srcOrd="0" destOrd="0" presId="urn:microsoft.com/office/officeart/2005/8/layout/orgChart1"/>
    <dgm:cxn modelId="{390E7079-0DBF-4696-89C9-5654A1CDEE1E}" type="presParOf" srcId="{09317498-0379-4315-9B55-D1E53E9A1851}" destId="{B2845749-54F4-4862-AA67-59995B613697}" srcOrd="1" destOrd="0" presId="urn:microsoft.com/office/officeart/2005/8/layout/orgChart1"/>
    <dgm:cxn modelId="{EA6FABC7-17B3-475C-A33F-38CB166A3D60}" type="presParOf" srcId="{302BF023-2788-4280-83F4-7A32D5874022}" destId="{E095A2C7-6827-4C00-BC42-F1EC0D867541}" srcOrd="1" destOrd="0" presId="urn:microsoft.com/office/officeart/2005/8/layout/orgChart1"/>
    <dgm:cxn modelId="{D7BDD33B-223F-4FCC-B1CE-DB83FB8211D8}" type="presParOf" srcId="{302BF023-2788-4280-83F4-7A32D5874022}" destId="{ECA2A979-55C6-43CF-B67B-E6418A6A1C56}" srcOrd="2" destOrd="0" presId="urn:microsoft.com/office/officeart/2005/8/layout/orgChart1"/>
    <dgm:cxn modelId="{DC8C527E-9BF6-409B-9FEB-45611EFF238B}" type="presParOf" srcId="{2B8A8D20-AEA7-4516-976E-060E49424796}" destId="{011D839C-48AC-4093-B330-1BF270355B60}" srcOrd="6" destOrd="0" presId="urn:microsoft.com/office/officeart/2005/8/layout/orgChart1"/>
    <dgm:cxn modelId="{50381926-C2EE-40D6-9721-EA1ACDA85953}" type="presParOf" srcId="{2B8A8D20-AEA7-4516-976E-060E49424796}" destId="{C529D381-EB68-4BC3-B47D-B50502FEDA4F}" srcOrd="7" destOrd="0" presId="urn:microsoft.com/office/officeart/2005/8/layout/orgChart1"/>
    <dgm:cxn modelId="{784824F8-E485-412F-8094-558FA7654B4A}" type="presParOf" srcId="{C529D381-EB68-4BC3-B47D-B50502FEDA4F}" destId="{EDF3A594-C27B-46B9-99BF-F3E151CBC86D}" srcOrd="0" destOrd="0" presId="urn:microsoft.com/office/officeart/2005/8/layout/orgChart1"/>
    <dgm:cxn modelId="{9024E34E-3A39-42D9-9474-FD70E9F0FE5C}" type="presParOf" srcId="{EDF3A594-C27B-46B9-99BF-F3E151CBC86D}" destId="{B6E60B4A-7B0F-44BE-A43B-701754242D36}" srcOrd="0" destOrd="0" presId="urn:microsoft.com/office/officeart/2005/8/layout/orgChart1"/>
    <dgm:cxn modelId="{E425CC69-74B2-49B1-B52B-C8A2E8C34927}" type="presParOf" srcId="{EDF3A594-C27B-46B9-99BF-F3E151CBC86D}" destId="{780C3EDA-3DEC-4123-B911-0B111BDBC199}" srcOrd="1" destOrd="0" presId="urn:microsoft.com/office/officeart/2005/8/layout/orgChart1"/>
    <dgm:cxn modelId="{FB3F97EE-2B48-45F6-B0CC-ABDD6AC8C6ED}" type="presParOf" srcId="{C529D381-EB68-4BC3-B47D-B50502FEDA4F}" destId="{74B82B52-94C3-4127-BAF2-BC4C2CEB038D}" srcOrd="1" destOrd="0" presId="urn:microsoft.com/office/officeart/2005/8/layout/orgChart1"/>
    <dgm:cxn modelId="{2A39708B-DABD-438D-892C-92FC909E7A72}" type="presParOf" srcId="{C529D381-EB68-4BC3-B47D-B50502FEDA4F}" destId="{CB9FB9CF-C623-48CC-9F10-80598309F031}" srcOrd="2" destOrd="0" presId="urn:microsoft.com/office/officeart/2005/8/layout/orgChart1"/>
    <dgm:cxn modelId="{C1B37088-9E68-4DC1-B163-2751A2F1BC79}" type="presParOf" srcId="{8D0232BB-F17F-4898-B7EC-5AF3BE979C5D}" destId="{AD019E6B-5754-4228-8D24-36F42D01D0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1D839C-48AC-4093-B330-1BF270355B60}">
      <dsp:nvSpPr>
        <dsp:cNvPr id="0" name=""/>
        <dsp:cNvSpPr/>
      </dsp:nvSpPr>
      <dsp:spPr>
        <a:xfrm>
          <a:off x="4572000" y="2819457"/>
          <a:ext cx="3612019" cy="35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42"/>
              </a:lnTo>
              <a:lnTo>
                <a:pt x="3612019" y="152342"/>
              </a:lnTo>
              <a:lnTo>
                <a:pt x="3612019" y="353930"/>
              </a:lnTo>
            </a:path>
          </a:pathLst>
        </a:custGeom>
        <a:noFill/>
        <a:ln w="2540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04552-EBD4-4C68-BD13-F691825C3441}">
      <dsp:nvSpPr>
        <dsp:cNvPr id="0" name=""/>
        <dsp:cNvSpPr/>
      </dsp:nvSpPr>
      <dsp:spPr>
        <a:xfrm>
          <a:off x="4572000" y="2819457"/>
          <a:ext cx="1309830" cy="37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11"/>
              </a:lnTo>
              <a:lnTo>
                <a:pt x="1309830" y="173211"/>
              </a:lnTo>
              <a:lnTo>
                <a:pt x="1309830" y="374799"/>
              </a:lnTo>
            </a:path>
          </a:pathLst>
        </a:custGeom>
        <a:noFill/>
        <a:ln w="2540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20D01-0540-45F7-9E31-B5AA8BAACD65}">
      <dsp:nvSpPr>
        <dsp:cNvPr id="0" name=""/>
        <dsp:cNvSpPr/>
      </dsp:nvSpPr>
      <dsp:spPr>
        <a:xfrm>
          <a:off x="3410470" y="2819457"/>
          <a:ext cx="1161529" cy="353930"/>
        </a:xfrm>
        <a:custGeom>
          <a:avLst/>
          <a:gdLst/>
          <a:ahLst/>
          <a:cxnLst/>
          <a:rect l="0" t="0" r="0" b="0"/>
          <a:pathLst>
            <a:path>
              <a:moveTo>
                <a:pt x="1161529" y="0"/>
              </a:moveTo>
              <a:lnTo>
                <a:pt x="1161529" y="152342"/>
              </a:lnTo>
              <a:lnTo>
                <a:pt x="0" y="152342"/>
              </a:lnTo>
              <a:lnTo>
                <a:pt x="0" y="353930"/>
              </a:lnTo>
            </a:path>
          </a:pathLst>
        </a:custGeom>
        <a:noFill/>
        <a:ln w="2540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52CD6-4EA0-4433-A64B-CA0319E67B10}">
      <dsp:nvSpPr>
        <dsp:cNvPr id="0" name=""/>
        <dsp:cNvSpPr/>
      </dsp:nvSpPr>
      <dsp:spPr>
        <a:xfrm>
          <a:off x="959942" y="2819457"/>
          <a:ext cx="3612057" cy="304742"/>
        </a:xfrm>
        <a:custGeom>
          <a:avLst/>
          <a:gdLst/>
          <a:ahLst/>
          <a:cxnLst/>
          <a:rect l="0" t="0" r="0" b="0"/>
          <a:pathLst>
            <a:path>
              <a:moveTo>
                <a:pt x="3612057" y="0"/>
              </a:moveTo>
              <a:lnTo>
                <a:pt x="3612057" y="103155"/>
              </a:lnTo>
              <a:lnTo>
                <a:pt x="0" y="103155"/>
              </a:lnTo>
              <a:lnTo>
                <a:pt x="0" y="304742"/>
              </a:lnTo>
            </a:path>
          </a:pathLst>
        </a:custGeom>
        <a:noFill/>
        <a:ln w="2540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0AA29-F7B3-4B3F-B166-4BE1F3DC14D1}">
      <dsp:nvSpPr>
        <dsp:cNvPr id="0" name=""/>
        <dsp:cNvSpPr/>
      </dsp:nvSpPr>
      <dsp:spPr>
        <a:xfrm>
          <a:off x="1680061" y="1859515"/>
          <a:ext cx="5783877" cy="959941"/>
        </a:xfrm>
        <a:prstGeom prst="rect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rPr>
            <a:t>Педагогические технологии</a:t>
          </a:r>
          <a:endParaRPr lang="ru-RU" sz="3200" b="1" i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itchFamily="18" charset="0"/>
          </a:endParaRPr>
        </a:p>
      </dsp:txBody>
      <dsp:txXfrm>
        <a:off x="1680061" y="1859515"/>
        <a:ext cx="5783877" cy="959941"/>
      </dsp:txXfrm>
    </dsp:sp>
    <dsp:sp modelId="{BE757D94-6AB8-46F2-B206-46B163716BF8}">
      <dsp:nvSpPr>
        <dsp:cNvPr id="0" name=""/>
        <dsp:cNvSpPr/>
      </dsp:nvSpPr>
      <dsp:spPr>
        <a:xfrm>
          <a:off x="0" y="3124200"/>
          <a:ext cx="1919882" cy="959941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800080"/>
              </a:solidFill>
              <a:latin typeface="Bookman Old Style" pitchFamily="18" charset="0"/>
            </a:rPr>
            <a:t>проектные</a:t>
          </a:r>
          <a:endParaRPr lang="ru-RU" sz="1500" b="1" i="1" kern="1200" dirty="0">
            <a:solidFill>
              <a:srgbClr val="800080"/>
            </a:solidFill>
            <a:latin typeface="Bookman Old Style" pitchFamily="18" charset="0"/>
          </a:endParaRPr>
        </a:p>
      </dsp:txBody>
      <dsp:txXfrm>
        <a:off x="0" y="3124200"/>
        <a:ext cx="1919882" cy="959941"/>
      </dsp:txXfrm>
    </dsp:sp>
    <dsp:sp modelId="{6997A796-6163-4278-B5FB-2F9E64C07FD9}">
      <dsp:nvSpPr>
        <dsp:cNvPr id="0" name=""/>
        <dsp:cNvSpPr/>
      </dsp:nvSpPr>
      <dsp:spPr>
        <a:xfrm>
          <a:off x="2323097" y="3173387"/>
          <a:ext cx="2174747" cy="959941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800080"/>
              </a:solidFill>
              <a:latin typeface="Bookman Old Style" pitchFamily="18" charset="0"/>
            </a:rPr>
            <a:t>исследовательские</a:t>
          </a:r>
          <a:endParaRPr lang="ru-RU" sz="1500" b="1" i="1" kern="1200" dirty="0">
            <a:solidFill>
              <a:srgbClr val="800080"/>
            </a:solidFill>
            <a:latin typeface="Bookman Old Style" pitchFamily="18" charset="0"/>
          </a:endParaRPr>
        </a:p>
      </dsp:txBody>
      <dsp:txXfrm>
        <a:off x="2323097" y="3173387"/>
        <a:ext cx="2174747" cy="959941"/>
      </dsp:txXfrm>
    </dsp:sp>
    <dsp:sp modelId="{E0241012-A141-464B-815E-3718B0933521}">
      <dsp:nvSpPr>
        <dsp:cNvPr id="0" name=""/>
        <dsp:cNvSpPr/>
      </dsp:nvSpPr>
      <dsp:spPr>
        <a:xfrm>
          <a:off x="4921889" y="3194256"/>
          <a:ext cx="1919882" cy="959941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800080"/>
              </a:solidFill>
              <a:latin typeface="Bookman Old Style" pitchFamily="18" charset="0"/>
            </a:rPr>
            <a:t>игровые</a:t>
          </a:r>
          <a:endParaRPr lang="ru-RU" sz="1500" b="1" i="1" kern="1200" dirty="0">
            <a:solidFill>
              <a:srgbClr val="800080"/>
            </a:solidFill>
            <a:latin typeface="Bookman Old Style" pitchFamily="18" charset="0"/>
          </a:endParaRPr>
        </a:p>
      </dsp:txBody>
      <dsp:txXfrm>
        <a:off x="4921889" y="3194256"/>
        <a:ext cx="1919882" cy="959941"/>
      </dsp:txXfrm>
    </dsp:sp>
    <dsp:sp modelId="{B6E60B4A-7B0F-44BE-A43B-701754242D36}">
      <dsp:nvSpPr>
        <dsp:cNvPr id="0" name=""/>
        <dsp:cNvSpPr/>
      </dsp:nvSpPr>
      <dsp:spPr>
        <a:xfrm>
          <a:off x="7224078" y="3173387"/>
          <a:ext cx="1919882" cy="959941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800080"/>
              </a:solidFill>
              <a:latin typeface="Bookman Old Style" pitchFamily="18" charset="0"/>
            </a:rPr>
            <a:t>сотрудничества и творчества</a:t>
          </a:r>
          <a:endParaRPr lang="ru-RU" sz="1500" b="1" i="1" kern="1200" dirty="0">
            <a:solidFill>
              <a:srgbClr val="800080"/>
            </a:solidFill>
            <a:latin typeface="Bookman Old Style" pitchFamily="18" charset="0"/>
          </a:endParaRPr>
        </a:p>
      </dsp:txBody>
      <dsp:txXfrm>
        <a:off x="7224078" y="3173387"/>
        <a:ext cx="1919882" cy="95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51DB-ED4B-48C9-89CC-E3261695E495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9EC3-3942-4AF9-8E0E-AF3CFD30E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9EC3-3942-4AF9-8E0E-AF3CFD30EB5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54;&#1056;&#1054;&#1047;&#1054;&#1042;&#1054;&#1049;%20&#1048;.&#1042;.%20&#1059;&#1063;&#1048;&#1058;&#1045;&#1051;&#1068;%20&#1043;&#1054;&#1044;&#1040;%202017\&#1084;&#1091;&#1079;&#1099;&#1082;&#1072;%20&#1085;&#1072;%20&#1082;&#1086;&#1085;&#1082;&#1091;&#1088;&#1089;%20-%20%20&#1076;&#1083;&#1103;%20&#1087;&#1088;&#1077;&#1079;&#1077;&#1085;&#1090;&#1072;&#1094;&#1080;&#1080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54;&#1056;&#1054;&#1047;&#1054;&#1042;&#1054;&#1049;%20&#1048;.&#1042;.%20&#1059;&#1063;&#1048;&#1058;&#1045;&#1051;&#1068;%20&#1043;&#1054;&#1044;&#1040;%202017\&#1084;&#1091;&#1079;&#1099;&#1082;&#1072;%20&#1085;&#1072;%20&#1082;&#1086;&#1085;&#1082;&#1091;&#1088;&#1089;%20-%20%20&#1076;&#1083;&#1103;%20&#1087;&#1088;&#1077;&#1079;&#1077;&#1085;&#1090;&#1072;&#1094;&#1080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2;&#1054;&#1056;&#1054;&#1047;&#1054;&#1042;&#1054;&#1049;%20&#1048;.&#1042;.%20&#1059;&#1063;&#1048;&#1058;&#1045;&#1051;&#1068;%20&#1043;&#1054;&#1044;&#1040;%202017\&#1089;&#1094;&#1077;&#1085;&#1082;&#1072;.m4v" TargetMode="Externa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Никола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Николай\Desktop\Учитель-г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34200" y="5105400"/>
            <a:ext cx="1676400" cy="113877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4000" b="1" i="1" dirty="0" smtClean="0">
                <a:solidFill>
                  <a:srgbClr val="FF6600"/>
                </a:solidFill>
                <a:latin typeface="Bookman Old Style" pitchFamily="18" charset="0"/>
              </a:rPr>
              <a:t>2017</a:t>
            </a:r>
            <a:endParaRPr lang="ru-RU" sz="4000" b="1" i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  <p:pic>
        <p:nvPicPr>
          <p:cNvPr id="5" name="Рисунок 4" descr="IMG_6521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3505200" cy="4343400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6" name="Рисунок 5" descr="image-06-01-17-17-5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981200"/>
            <a:ext cx="4495800" cy="4107338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905000" y="152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Роспись по дереву</a:t>
            </a:r>
            <a:endParaRPr lang="ru-RU" sz="4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Лепка из глины и солёного теста</a:t>
            </a:r>
            <a:endParaRPr lang="ru-RU" sz="4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906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657600"/>
            <a:ext cx="3833949" cy="293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676400"/>
            <a:ext cx="3581400" cy="4114800"/>
          </a:xfrm>
          <a:prstGeom prst="rect">
            <a:avLst/>
          </a:prstGeom>
          <a:ln w="57150">
            <a:solidFill>
              <a:srgbClr val="99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3790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2201"/>
            <a:ext cx="5782234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IMG56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52400"/>
            <a:ext cx="51816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495800"/>
            <a:ext cx="2971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Секреты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 pitchFamily="34" charset="-79"/>
              </a:rPr>
              <a:t>       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David" pitchFamily="34" charset="-79"/>
              </a:rPr>
              <a:t>мастерства</a:t>
            </a:r>
            <a:endParaRPr lang="ru-RU" sz="4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Николай\Desktop\fony_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esktop\ТЕАТР\9e705cb2b500744a2ee96ccf1c6e53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0889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3962400"/>
            <a:ext cx="4648200" cy="15696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Сценическое творчество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музыка на конкурс - 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5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33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Задача  курса: </a:t>
            </a:r>
            <a:endParaRPr lang="ru-RU" sz="5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752600"/>
            <a:ext cx="662940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800080"/>
                </a:solidFill>
                <a:latin typeface="Bookman Old Style" pitchFamily="18" charset="0"/>
              </a:rPr>
              <a:t> помочь ученику найти себя, сделать первое и самое важное открытие – открыть свои способности, а может быть и талант</a:t>
            </a:r>
            <a:endParaRPr lang="ru-RU" sz="3600" b="1" i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d1fwlv81_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800600"/>
            <a:ext cx="1981200" cy="1556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нах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6248400" cy="508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33600" y="381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200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Нахалёнок</a:t>
            </a:r>
            <a:r>
              <a:rPr lang="ru-RU" sz="32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32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нах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19200"/>
            <a:ext cx="6019800" cy="530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33600" y="381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200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Нахалёнок</a:t>
            </a:r>
            <a:r>
              <a:rPr lang="ru-RU" sz="32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32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«Джентльмены»</a:t>
            </a:r>
            <a:endParaRPr lang="ru-RU" sz="4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дженте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781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524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«Кому горшок мыть»</a:t>
            </a:r>
            <a:endParaRPr lang="ru-RU" sz="4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горш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6553201" cy="531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52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«Кому горшок мыть»</a:t>
            </a:r>
            <a:endParaRPr lang="ru-RU" sz="4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горш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6324600" cy="534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04800"/>
            <a:ext cx="6477000" cy="23083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Морозова  </a:t>
            </a:r>
          </a:p>
          <a:p>
            <a:pPr algn="ctr"/>
            <a:r>
              <a:rPr lang="ru-RU" sz="4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Ирина    Викторовна</a:t>
            </a:r>
            <a:endParaRPr lang="ru-RU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667000"/>
            <a:ext cx="3505200" cy="3733800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838200" y="3276600"/>
            <a:ext cx="510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Учитель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изобразительного искусства </a:t>
            </a:r>
          </a:p>
          <a:p>
            <a:pPr algn="ctr"/>
            <a:r>
              <a:rPr lang="ru-RU" sz="2400" b="1" i="1" dirty="0" smtClean="0">
                <a:solidFill>
                  <a:srgbClr val="CC0000"/>
                </a:solidFill>
                <a:latin typeface="Bookman Old Style" pitchFamily="18" charset="0"/>
              </a:rPr>
              <a:t>МБОУ  </a:t>
            </a:r>
            <a:r>
              <a:rPr lang="ru-RU" sz="2400" b="1" i="1" dirty="0" err="1" smtClean="0">
                <a:solidFill>
                  <a:srgbClr val="CC0000"/>
                </a:solidFill>
                <a:latin typeface="Bookman Old Style" pitchFamily="18" charset="0"/>
              </a:rPr>
              <a:t>Астаховская</a:t>
            </a:r>
            <a:r>
              <a:rPr lang="ru-RU" sz="2400" b="1" i="1" dirty="0" smtClean="0">
                <a:solidFill>
                  <a:srgbClr val="CC0000"/>
                </a:solidFill>
                <a:latin typeface="Bookman Old Style" pitchFamily="18" charset="0"/>
              </a:rPr>
              <a:t>  СОШ</a:t>
            </a:r>
            <a:endParaRPr lang="ru-RU" sz="2400" b="1" i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7" name="музыка на конкурс - 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672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152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«А у нас…»</a:t>
            </a:r>
            <a:endParaRPr lang="ru-RU" sz="4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уч года 2017.jpg"/>
          <p:cNvPicPr>
            <a:picLocks noChangeAspect="1"/>
          </p:cNvPicPr>
          <p:nvPr/>
        </p:nvPicPr>
        <p:blipFill>
          <a:blip r:embed="rId3" cstate="print"/>
          <a:srcRect l="9894" r="13150"/>
          <a:stretch>
            <a:fillRect/>
          </a:stretch>
        </p:blipFill>
        <p:spPr>
          <a:xfrm>
            <a:off x="1600200" y="1524000"/>
            <a:ext cx="5715000" cy="475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a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410200"/>
            <a:ext cx="1574800" cy="123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152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«А у нас…»</a:t>
            </a:r>
            <a:endParaRPr lang="ru-RU" sz="4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учит года 2017.jpg"/>
          <p:cNvPicPr>
            <a:picLocks noChangeAspect="1"/>
          </p:cNvPicPr>
          <p:nvPr/>
        </p:nvPicPr>
        <p:blipFill>
          <a:blip r:embed="rId3" cstate="print"/>
          <a:srcRect l="11269" r="13923"/>
          <a:stretch>
            <a:fillRect/>
          </a:stretch>
        </p:blipFill>
        <p:spPr>
          <a:xfrm>
            <a:off x="1447800" y="1219200"/>
            <a:ext cx="6096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a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410200"/>
            <a:ext cx="1574800" cy="123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ценка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7086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6705600" cy="496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икола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-1066800" y="1752600"/>
            <a:ext cx="10744200" cy="2209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76400" y="2057400"/>
            <a:ext cx="6019800" cy="1371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Bookman Old Style" pitchFamily="18" charset="0"/>
              </a:rPr>
              <a:t>СПАСИБО</a:t>
            </a:r>
            <a:endParaRPr lang="ru-RU" sz="6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895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Bookman Old Style" pitchFamily="18" charset="0"/>
              </a:rPr>
              <a:t>ЗА</a:t>
            </a:r>
            <a:endParaRPr lang="ru-RU" sz="4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191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Bookman Old Style" pitchFamily="18" charset="0"/>
              </a:rPr>
              <a:t>ВНИМАНИЕ !</a:t>
            </a:r>
            <a:endParaRPr lang="ru-RU" sz="4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90600" y="914400"/>
            <a:ext cx="4495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CC0000"/>
              </a:solidFill>
              <a:latin typeface="Bookman Old Style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C0000"/>
                </a:solidFill>
                <a:latin typeface="Bookman Old Style" pitchFamily="18" charset="0"/>
                <a:cs typeface="Arial" pitchFamily="34" charset="0"/>
              </a:rPr>
              <a:t>«Духовная жизнь ребёнка полноценна лишь тогда,  когда  он  живёт в мире игры, сказки, музыки, творчества.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Bookman Old Style" pitchFamily="18" charset="0"/>
                <a:cs typeface="Arial" pitchFamily="34" charset="0"/>
              </a:rPr>
              <a:t>Без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Bookman Old Style" pitchFamily="18" charset="0"/>
                <a:cs typeface="Arial" pitchFamily="34" charset="0"/>
              </a:rPr>
              <a:t> этого – он засушенный цветок»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6440525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914400"/>
            <a:ext cx="3606800" cy="5080000"/>
          </a:xfrm>
          <a:prstGeom prst="rect">
            <a:avLst/>
          </a:prstGeom>
          <a:ln w="57150">
            <a:solidFill>
              <a:srgbClr val="CC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981200" y="5257800"/>
            <a:ext cx="35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800080"/>
                </a:solidFill>
                <a:latin typeface="Bookman Old Style" pitchFamily="18" charset="0"/>
              </a:rPr>
              <a:t>В.А. Сухомлинский</a:t>
            </a:r>
            <a:endParaRPr lang="ru-RU" sz="2400" b="1" i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0" y="2286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4" name="Рисунок 3" descr="рисунок выста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416628"/>
            <a:ext cx="4191000" cy="4136571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Рисунок 4" descr="алена сибил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438400"/>
            <a:ext cx="2979852" cy="373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228600"/>
            <a:ext cx="708660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Сибилева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Алена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«Кошка, которая гуляет сама по себе»</a:t>
            </a:r>
          </a:p>
          <a:p>
            <a:pPr algn="ctr"/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осень вал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481942"/>
            <a:ext cx="3581400" cy="3918857"/>
          </a:xfrm>
          <a:prstGeom prst="rect">
            <a:avLst/>
          </a:prstGeom>
          <a:ln w="57150">
            <a:solidFill>
              <a:srgbClr val="80008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диплом строгов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057400"/>
            <a:ext cx="3048000" cy="3886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533400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Строговец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Валерия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«Осенняя загадка»</a:t>
            </a:r>
            <a:endParaRPr lang="ru-RU" sz="2800" b="1" i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№Р014-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3171901" cy="4038600"/>
          </a:xfrm>
          <a:prstGeom prst="rect">
            <a:avLst/>
          </a:prstGeom>
        </p:spPr>
      </p:pic>
      <p:pic>
        <p:nvPicPr>
          <p:cNvPr id="5" name="Рисунок 4" descr="Осенняя па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209800"/>
            <a:ext cx="4267200" cy="41148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752600" y="533400"/>
            <a:ext cx="67056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Скабэ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Ярослава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«Русская осень»</a:t>
            </a:r>
            <a:endParaRPr lang="ru-RU" sz="2800" b="1" i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Волшебный мир</a:t>
            </a:r>
          </a:p>
          <a:p>
            <a:pPr algn="ctr"/>
            <a:r>
              <a:rPr lang="ru-RU" sz="6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искусства</a:t>
            </a:r>
            <a:endParaRPr lang="ru-RU" sz="6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gorodet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276600"/>
            <a:ext cx="1981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gorodet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276600"/>
            <a:ext cx="1866900" cy="270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ohlom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733800"/>
            <a:ext cx="2425700" cy="24257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ола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Цель курса:</a:t>
            </a:r>
            <a:endParaRPr lang="ru-RU" sz="6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819400"/>
            <a:ext cx="7543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обще-эстетическое развитие учащихся</a:t>
            </a:r>
            <a:endParaRPr lang="ru-RU" sz="5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154</Words>
  <Application>Microsoft Office PowerPoint</Application>
  <PresentationFormat>Экран (4:3)</PresentationFormat>
  <Paragraphs>42</Paragraphs>
  <Slides>24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102</cp:revision>
  <dcterms:created xsi:type="dcterms:W3CDTF">2017-01-02T17:26:30Z</dcterms:created>
  <dcterms:modified xsi:type="dcterms:W3CDTF">2017-01-10T19:11:26Z</dcterms:modified>
</cp:coreProperties>
</file>