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2" r:id="rId7"/>
    <p:sldId id="261" r:id="rId8"/>
    <p:sldId id="270" r:id="rId9"/>
    <p:sldId id="260" r:id="rId10"/>
    <p:sldId id="263" r:id="rId11"/>
    <p:sldId id="264" r:id="rId12"/>
    <p:sldId id="271" r:id="rId13"/>
    <p:sldId id="272" r:id="rId14"/>
    <p:sldId id="265" r:id="rId15"/>
    <p:sldId id="266" r:id="rId16"/>
    <p:sldId id="267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1AFA-B726-4E24-BC3A-A9D17AE07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49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7CD7DB-8C79-4225-9481-FB74A2D28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5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1D89C-C729-44ED-B0AA-5496F8496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7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D5E2-394C-4C7C-94DE-71DA9F9D3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1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D3BB-B7AF-492B-9CE8-4DD01A28B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8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C5E8ED-7655-4293-A259-989788F49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0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AA8D-F48B-45D2-BAC1-2519659E1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39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5D2941-40E6-4189-9450-4553C4E4A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9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764619-5349-4C2B-9174-48A84E2C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35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04D1-5A3E-4E96-A65E-0A6798E91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5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4B73-449F-4EBF-87EF-A81B7C10B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0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AA391B-4115-48A4-A884-CF947D000945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0EE9B2-4C93-402A-8B1D-628C45173D0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4500F-F8CA-4104-BA2A-C2C339C209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2;&#1072;&#1096;&#1072;%20&#1080;%20&#1052;&#1077;&#1076;&#1074;&#1077;&#1076;&#1100;%20-%20&#1055;&#1077;&#1089;&#1085;&#1103;%20&#8220;&#1057;%20&#1044;&#1085;&#1077;&#1084;%20&#1056;&#1086;&#1078;&#1076;&#1077;&#1085;&#1080;&#1103;&#8221;%20(&#1056;&#1072;&#1079;%20&#1074;%20&#1075;&#1086;&#1076;&#1091;)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r>
              <a:rPr lang="ru-RU" dirty="0"/>
              <a:t>и буква 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Занятие </a:t>
            </a:r>
            <a:r>
              <a:rPr lang="ru-RU" sz="3200" dirty="0" smtClean="0">
                <a:solidFill>
                  <a:prstClr val="black"/>
                </a:solidFill>
              </a:rPr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http://www.infoniac.ru/upload/medialibrary/5b8/5b8aa72bf64f840c68afb6b449510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71" y="1742743"/>
            <a:ext cx="25288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hotoshopia.ru/clipart/data/1196/medium/1441524200445_photoshopia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3" y="165996"/>
            <a:ext cx="120320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ages.wikia.com/elderscrolls/images/archive/b/b7/20120513053600!Pickax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" y="1659770"/>
            <a:ext cx="1384084" cy="13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carpomaniya.com/images/fish/leshch/le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09" y="1883228"/>
            <a:ext cx="1896128" cy="9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s017.radikal.ru/i441/1110/b6/02091719aa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9" y="1833551"/>
            <a:ext cx="1824041" cy="10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alladdons.ru/img/picture/Nov/16/6cc5bf8ced3ede171cd0bb6bfc6c7a71/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79" y="1742743"/>
            <a:ext cx="1421705" cy="13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600" y="3407716"/>
            <a:ext cx="10054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1590" y="3356992"/>
            <a:ext cx="10054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9377" y="3407716"/>
            <a:ext cx="100540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0119" y="3316614"/>
            <a:ext cx="8018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62269" y="3356992"/>
            <a:ext cx="12346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http://www.flowers-nadegda.ru/sites/default/files/product-photo/ir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73" y="292119"/>
            <a:ext cx="4438957" cy="61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0998" y="36408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9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gifanimation.ru/images/pticy_new/bird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65" y="1726704"/>
            <a:ext cx="50405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9.dreamies.de/img/422/b/0lzitsj6jz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8" y="2344397"/>
            <a:ext cx="6369224" cy="45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56396" y="-66676"/>
            <a:ext cx="388760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Ии</a:t>
            </a:r>
            <a:endParaRPr lang="ru-RU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http://www.ixtira.tv/_ph/183/47084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5" y="-66676"/>
            <a:ext cx="4429125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ytimg.com/vi/r8F7tdbCdSU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5820" r="26619"/>
          <a:stretch/>
        </p:blipFill>
        <p:spPr bwMode="auto">
          <a:xfrm>
            <a:off x="323528" y="166211"/>
            <a:ext cx="7010400" cy="64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Заштрихуй</a:t>
            </a:r>
            <a:endParaRPr lang="ru-RU" dirty="0"/>
          </a:p>
        </p:txBody>
      </p:sp>
      <p:pic>
        <p:nvPicPr>
          <p:cNvPr id="4" name="Рисунок 3" descr="H:\ДОШКОЛЬНИКУ программа\буквы\и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13270" r="35139" b="64206"/>
          <a:stretch/>
        </p:blipFill>
        <p:spPr bwMode="auto">
          <a:xfrm>
            <a:off x="2123728" y="1235298"/>
            <a:ext cx="5400600" cy="563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707904" y="4365104"/>
            <a:ext cx="36004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60304" y="4221088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5936" y="4005064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39952" y="3789040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3645024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3429000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8024" y="3212976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4048" y="2900809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20072" y="2701280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36096" y="2399662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652120" y="2276872"/>
            <a:ext cx="72008" cy="11521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40152" y="1642445"/>
            <a:ext cx="72008" cy="45948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28184" y="1642445"/>
            <a:ext cx="72008" cy="45948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meleklermekani.com/proxy.php?image=http%3A%2F%2Fs4.rimg.info%2Ff5bb042e190517b707ae9a81716afebf.gif&amp;hash=6154bc89ae83be92c4b7114aeba95f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70" y="620688"/>
            <a:ext cx="9450108" cy="62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ДОШКОЛЬНИКУ программа\буквы\и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5" t="12387" b="62440"/>
          <a:stretch/>
        </p:blipFill>
        <p:spPr bwMode="auto">
          <a:xfrm>
            <a:off x="1979712" y="21266"/>
            <a:ext cx="5904656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Раскрась букву 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-542654"/>
            <a:ext cx="2736304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4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:\ДОШКОЛЬНИКУ программа\буквы\и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2" b="19306"/>
          <a:stretch/>
        </p:blipFill>
        <p:spPr bwMode="auto">
          <a:xfrm>
            <a:off x="611560" y="908720"/>
            <a:ext cx="7916663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82742" y="620688"/>
            <a:ext cx="1109338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51720" y="1772816"/>
            <a:ext cx="2016224" cy="115720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67944" y="2482736"/>
            <a:ext cx="360040" cy="1455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3938136"/>
            <a:ext cx="1872208" cy="498976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933056"/>
            <a:ext cx="495672" cy="498976"/>
          </a:xfrm>
          <a:prstGeom prst="rect">
            <a:avLst/>
          </a:prstGeom>
          <a:solidFill>
            <a:srgbClr val="FF0000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24217" y="5949280"/>
            <a:ext cx="1872208" cy="498976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24217" y="5944200"/>
            <a:ext cx="495672" cy="498976"/>
          </a:xfrm>
          <a:prstGeom prst="rect">
            <a:avLst/>
          </a:prstGeom>
          <a:solidFill>
            <a:srgbClr val="FF0000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Подчеркни такую же букву, как внизу</a:t>
            </a:r>
            <a:endParaRPr lang="ru-RU" dirty="0"/>
          </a:p>
        </p:txBody>
      </p:sp>
      <p:pic>
        <p:nvPicPr>
          <p:cNvPr id="4" name="Рисунок 3" descr="H:\ДОШКОЛЬНИКУ программа\буквы\и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9" r="54667" b="2632"/>
          <a:stretch/>
        </p:blipFill>
        <p:spPr bwMode="auto">
          <a:xfrm>
            <a:off x="1115616" y="2120270"/>
            <a:ext cx="7488832" cy="3240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7664" y="3573016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31840" y="3522845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3573016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2200" y="3573016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3928" y="5157192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Обведи в круг все буквы И.</a:t>
            </a:r>
            <a:endParaRPr lang="ru-RU" dirty="0"/>
          </a:p>
        </p:txBody>
      </p:sp>
      <p:pic>
        <p:nvPicPr>
          <p:cNvPr id="4" name="Рисунок 3" descr="H:\ДОШКОЛЬНИКУ программа\буквы\и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2" t="87134" r="4350" b="2267"/>
          <a:stretch/>
        </p:blipFill>
        <p:spPr bwMode="auto">
          <a:xfrm>
            <a:off x="1369787" y="1812278"/>
            <a:ext cx="648072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051720" y="2060848"/>
            <a:ext cx="864096" cy="13681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1960" y="2060848"/>
            <a:ext cx="864096" cy="13681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7744" y="4005064"/>
            <a:ext cx="864096" cy="13681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46051" y="3987858"/>
            <a:ext cx="864096" cy="13681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Раскрась двумя руками</a:t>
            </a:r>
            <a:endParaRPr lang="ru-RU" dirty="0"/>
          </a:p>
        </p:txBody>
      </p:sp>
      <p:pic>
        <p:nvPicPr>
          <p:cNvPr id="9218" name="Picture 2" descr="http://raskrasohka.net/raskraski/domashnyaya-ptica/kartinki/raskrasohka_net-domashnyaya-ptica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r="18347"/>
          <a:stretch/>
        </p:blipFill>
        <p:spPr bwMode="auto">
          <a:xfrm>
            <a:off x="755576" y="1844824"/>
            <a:ext cx="3465871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askrasohka.net/raskraski/domashnyaya-ptica/kartinki/raskrasohka_net-domashnyaya-ptica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r="18347"/>
          <a:stretch/>
        </p:blipFill>
        <p:spPr bwMode="auto">
          <a:xfrm flipH="1">
            <a:off x="4644008" y="1844824"/>
            <a:ext cx="3661128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rgora-ds42.edumsko.ru/uploads/3000/2286/section/145435/4424929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66008"/>
            <a:ext cx="5544616" cy="69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krgora-ds42.edumsko.ru/uploads/3000/2286/section/145435/44249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6" y="4509120"/>
            <a:ext cx="16722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ovprospekt.ru/images/38/original/post_38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46" y="0"/>
            <a:ext cx="4658017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0.proshkolu.ru/content/media/pic/std/4000000/3688000/3687475-70118511bbbdc80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27" y="1196752"/>
            <a:ext cx="2100902" cy="20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n_-_kolokolchiki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8746" y="5259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2.pic4you.ru/allimage/y2013/08-27/12216/37546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6018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zhanie_loshadi_-_rzhanie_loshadi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4670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3929063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00113" y="836613"/>
            <a:ext cx="2047875" cy="406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0"/>
            <a:ext cx="2965876" cy="2215991"/>
          </a:xfrm>
          <a:prstGeom prst="rect">
            <a:avLst/>
          </a:prstGeom>
          <a:solidFill>
            <a:srgbClr val="FFE5E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Ии</a:t>
            </a:r>
          </a:p>
        </p:txBody>
      </p:sp>
    </p:spTree>
    <p:extLst>
      <p:ext uri="{BB962C8B-B14F-4D97-AF65-F5344CB8AC3E}">
        <p14:creationId xmlns:p14="http://schemas.microsoft.com/office/powerpoint/2010/main" val="2795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71"/>
          <p:cNvGrpSpPr>
            <a:grpSpLocks/>
          </p:cNvGrpSpPr>
          <p:nvPr/>
        </p:nvGrpSpPr>
        <p:grpSpPr bwMode="auto">
          <a:xfrm>
            <a:off x="97644" y="2393091"/>
            <a:ext cx="2952328" cy="2841797"/>
            <a:chOff x="8902" y="7862"/>
            <a:chExt cx="2735" cy="2460"/>
          </a:xfrm>
        </p:grpSpPr>
        <p:pic>
          <p:nvPicPr>
            <p:cNvPr id="5" name="Рисунок 10"/>
            <p:cNvPicPr>
              <a:picLocks noChangeArrowheads="1"/>
            </p:cNvPicPr>
            <p:nvPr/>
          </p:nvPicPr>
          <p:blipFill>
            <a:blip r:embed="rId2" cstate="print"/>
            <a:srcRect b="-446"/>
            <a:stretch>
              <a:fillRect/>
            </a:stretch>
          </p:blipFill>
          <p:spPr bwMode="auto">
            <a:xfrm>
              <a:off x="8902" y="7862"/>
              <a:ext cx="2735" cy="2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660" y="8982"/>
              <a:ext cx="1160" cy="116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15816" y="2254761"/>
            <a:ext cx="3096344" cy="3118455"/>
            <a:chOff x="2915816" y="1024936"/>
            <a:chExt cx="3096344" cy="3118455"/>
          </a:xfrm>
        </p:grpSpPr>
        <p:pic>
          <p:nvPicPr>
            <p:cNvPr id="10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96136" y="2254760"/>
            <a:ext cx="3096344" cy="3118455"/>
            <a:chOff x="5796136" y="1024935"/>
            <a:chExt cx="3096344" cy="3118455"/>
          </a:xfrm>
        </p:grpSpPr>
        <p:pic>
          <p:nvPicPr>
            <p:cNvPr id="12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5796136" y="1024935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6588224" y="3127687"/>
              <a:ext cx="1512168" cy="438201"/>
            </a:xfrm>
            <a:prstGeom prst="rect">
              <a:avLst/>
            </a:prstGeom>
            <a:solidFill>
              <a:srgbClr val="FF0000"/>
            </a:solidFill>
            <a:ln w="920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http://animated.name/uploads/posts/2016-09/1474308418_21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2066120" cy="20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animated.name/uploads/posts/2016-09/1474308418_21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1040"/>
            <a:ext cx="2066120" cy="20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nimated.name/uploads/posts/2016-09/1474308418_21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66" y="341040"/>
            <a:ext cx="2066120" cy="20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71"/>
          <p:cNvGrpSpPr>
            <a:grpSpLocks/>
          </p:cNvGrpSpPr>
          <p:nvPr/>
        </p:nvGrpSpPr>
        <p:grpSpPr bwMode="auto">
          <a:xfrm>
            <a:off x="187654" y="1163266"/>
            <a:ext cx="1476164" cy="1420899"/>
            <a:chOff x="8902" y="7862"/>
            <a:chExt cx="2735" cy="2460"/>
          </a:xfrm>
        </p:grpSpPr>
        <p:pic>
          <p:nvPicPr>
            <p:cNvPr id="5" name="Рисунок 10"/>
            <p:cNvPicPr>
              <a:picLocks noChangeArrowheads="1"/>
            </p:cNvPicPr>
            <p:nvPr/>
          </p:nvPicPr>
          <p:blipFill>
            <a:blip r:embed="rId2" cstate="print"/>
            <a:srcRect b="-446"/>
            <a:stretch>
              <a:fillRect/>
            </a:stretch>
          </p:blipFill>
          <p:spPr bwMode="auto">
            <a:xfrm>
              <a:off x="8902" y="7862"/>
              <a:ext cx="2735" cy="2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660" y="8982"/>
              <a:ext cx="1160" cy="116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72181" y="1131577"/>
            <a:ext cx="1548172" cy="1559228"/>
            <a:chOff x="2915816" y="1024936"/>
            <a:chExt cx="3096344" cy="3118455"/>
          </a:xfrm>
        </p:grpSpPr>
        <p:pic>
          <p:nvPicPr>
            <p:cNvPr id="8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2910" y="2739244"/>
            <a:ext cx="1573808" cy="1507533"/>
            <a:chOff x="5796136" y="1024935"/>
            <a:chExt cx="3096344" cy="3118455"/>
          </a:xfrm>
        </p:grpSpPr>
        <p:pic>
          <p:nvPicPr>
            <p:cNvPr id="11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5796136" y="1024935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588224" y="3127687"/>
              <a:ext cx="1512168" cy="438201"/>
            </a:xfrm>
            <a:prstGeom prst="rect">
              <a:avLst/>
            </a:prstGeom>
            <a:solidFill>
              <a:srgbClr val="FF0000"/>
            </a:solidFill>
            <a:ln w="920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46768" y="2739244"/>
            <a:ext cx="1548172" cy="1559228"/>
            <a:chOff x="2915816" y="1024936"/>
            <a:chExt cx="3096344" cy="3118455"/>
          </a:xfrm>
        </p:grpSpPr>
        <p:pic>
          <p:nvPicPr>
            <p:cNvPr id="14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623" y="4404764"/>
            <a:ext cx="1548172" cy="1559228"/>
            <a:chOff x="2915816" y="1024936"/>
            <a:chExt cx="3096344" cy="3118455"/>
          </a:xfrm>
        </p:grpSpPr>
        <p:pic>
          <p:nvPicPr>
            <p:cNvPr id="17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" name="Группа 271"/>
          <p:cNvGrpSpPr>
            <a:grpSpLocks/>
          </p:cNvGrpSpPr>
          <p:nvPr/>
        </p:nvGrpSpPr>
        <p:grpSpPr bwMode="auto">
          <a:xfrm>
            <a:off x="1645395" y="4543093"/>
            <a:ext cx="1476164" cy="1420899"/>
            <a:chOff x="8902" y="7862"/>
            <a:chExt cx="2735" cy="2460"/>
          </a:xfrm>
        </p:grpSpPr>
        <p:pic>
          <p:nvPicPr>
            <p:cNvPr id="20" name="Рисунок 10"/>
            <p:cNvPicPr>
              <a:picLocks noChangeArrowheads="1"/>
            </p:cNvPicPr>
            <p:nvPr/>
          </p:nvPicPr>
          <p:blipFill>
            <a:blip r:embed="rId2" cstate="print"/>
            <a:srcRect b="-446"/>
            <a:stretch>
              <a:fillRect/>
            </a:stretch>
          </p:blipFill>
          <p:spPr bwMode="auto">
            <a:xfrm>
              <a:off x="8902" y="7862"/>
              <a:ext cx="2735" cy="2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9660" y="8982"/>
              <a:ext cx="1160" cy="116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2" name="Группа 271"/>
          <p:cNvGrpSpPr>
            <a:grpSpLocks/>
          </p:cNvGrpSpPr>
          <p:nvPr/>
        </p:nvGrpSpPr>
        <p:grpSpPr bwMode="auto">
          <a:xfrm>
            <a:off x="4355976" y="1283977"/>
            <a:ext cx="1476164" cy="1420899"/>
            <a:chOff x="8902" y="7862"/>
            <a:chExt cx="2735" cy="2460"/>
          </a:xfrm>
        </p:grpSpPr>
        <p:pic>
          <p:nvPicPr>
            <p:cNvPr id="23" name="Рисунок 10"/>
            <p:cNvPicPr>
              <a:picLocks noChangeArrowheads="1"/>
            </p:cNvPicPr>
            <p:nvPr/>
          </p:nvPicPr>
          <p:blipFill>
            <a:blip r:embed="rId2" cstate="print"/>
            <a:srcRect b="-446"/>
            <a:stretch>
              <a:fillRect/>
            </a:stretch>
          </p:blipFill>
          <p:spPr bwMode="auto">
            <a:xfrm>
              <a:off x="8902" y="7862"/>
              <a:ext cx="2735" cy="2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9660" y="8982"/>
              <a:ext cx="1160" cy="116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840503" y="1252288"/>
            <a:ext cx="1548172" cy="1559228"/>
            <a:chOff x="2915816" y="1024936"/>
            <a:chExt cx="3096344" cy="3118455"/>
          </a:xfrm>
        </p:grpSpPr>
        <p:pic>
          <p:nvPicPr>
            <p:cNvPr id="26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88675" y="1157424"/>
            <a:ext cx="1573808" cy="1507533"/>
            <a:chOff x="5796136" y="1024935"/>
            <a:chExt cx="3096344" cy="3118455"/>
          </a:xfrm>
        </p:grpSpPr>
        <p:pic>
          <p:nvPicPr>
            <p:cNvPr id="29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5796136" y="1024935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6588224" y="3127687"/>
              <a:ext cx="1512168" cy="438201"/>
            </a:xfrm>
            <a:prstGeom prst="rect">
              <a:avLst/>
            </a:prstGeom>
            <a:solidFill>
              <a:srgbClr val="FF0000"/>
            </a:solidFill>
            <a:ln w="920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69339" y="2873068"/>
            <a:ext cx="1573808" cy="1507533"/>
            <a:chOff x="5796136" y="1024935"/>
            <a:chExt cx="3096344" cy="3118455"/>
          </a:xfrm>
        </p:grpSpPr>
        <p:pic>
          <p:nvPicPr>
            <p:cNvPr id="32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5796136" y="1024935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588224" y="3127687"/>
              <a:ext cx="1512168" cy="438201"/>
            </a:xfrm>
            <a:prstGeom prst="rect">
              <a:avLst/>
            </a:prstGeom>
            <a:solidFill>
              <a:srgbClr val="FF0000"/>
            </a:solidFill>
            <a:ln w="920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593197" y="2873068"/>
            <a:ext cx="1548172" cy="1559228"/>
            <a:chOff x="2915816" y="1024936"/>
            <a:chExt cx="3096344" cy="3118455"/>
          </a:xfrm>
        </p:grpSpPr>
        <p:pic>
          <p:nvPicPr>
            <p:cNvPr id="35" name="Рисунок 34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115593" y="4754491"/>
            <a:ext cx="1573808" cy="1507533"/>
            <a:chOff x="5796136" y="1024935"/>
            <a:chExt cx="3096344" cy="3118455"/>
          </a:xfrm>
        </p:grpSpPr>
        <p:pic>
          <p:nvPicPr>
            <p:cNvPr id="38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5796136" y="1024935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6588224" y="3127687"/>
              <a:ext cx="1512168" cy="438201"/>
            </a:xfrm>
            <a:prstGeom prst="rect">
              <a:avLst/>
            </a:prstGeom>
            <a:solidFill>
              <a:srgbClr val="FF0000"/>
            </a:solidFill>
            <a:ln w="920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53035" y="2873068"/>
            <a:ext cx="1548172" cy="1559228"/>
            <a:chOff x="2915816" y="1024936"/>
            <a:chExt cx="3096344" cy="3118455"/>
          </a:xfrm>
        </p:grpSpPr>
        <p:pic>
          <p:nvPicPr>
            <p:cNvPr id="41" name="Рисунок 40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634413" y="4737901"/>
            <a:ext cx="1548172" cy="1559228"/>
            <a:chOff x="2915816" y="1024936"/>
            <a:chExt cx="3096344" cy="3118455"/>
          </a:xfrm>
        </p:grpSpPr>
        <p:pic>
          <p:nvPicPr>
            <p:cNvPr id="44" name="Рисунок 13" descr="Описание: Razvitie_sluh_vnim_clip_image003.gif"/>
            <p:cNvPicPr>
              <a:picLocks noChangeArrowheads="1"/>
            </p:cNvPicPr>
            <p:nvPr/>
          </p:nvPicPr>
          <p:blipFill>
            <a:blip r:embed="rId3" cstate="print"/>
            <a:srcRect b="-313"/>
            <a:stretch>
              <a:fillRect/>
            </a:stretch>
          </p:blipFill>
          <p:spPr bwMode="auto">
            <a:xfrm>
              <a:off x="2915816" y="1024936"/>
              <a:ext cx="3096344" cy="31184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4301232" y="3250437"/>
              <a:ext cx="325512" cy="31545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6" name="Группа 271"/>
          <p:cNvGrpSpPr>
            <a:grpSpLocks/>
          </p:cNvGrpSpPr>
          <p:nvPr/>
        </p:nvGrpSpPr>
        <p:grpSpPr bwMode="auto">
          <a:xfrm>
            <a:off x="7593197" y="4905430"/>
            <a:ext cx="1476164" cy="1420899"/>
            <a:chOff x="8902" y="7862"/>
            <a:chExt cx="2735" cy="2460"/>
          </a:xfrm>
        </p:grpSpPr>
        <p:pic>
          <p:nvPicPr>
            <p:cNvPr id="47" name="Рисунок 10"/>
            <p:cNvPicPr>
              <a:picLocks noChangeArrowheads="1"/>
            </p:cNvPicPr>
            <p:nvPr/>
          </p:nvPicPr>
          <p:blipFill>
            <a:blip r:embed="rId2" cstate="print"/>
            <a:srcRect b="-446"/>
            <a:stretch>
              <a:fillRect/>
            </a:stretch>
          </p:blipFill>
          <p:spPr bwMode="auto">
            <a:xfrm>
              <a:off x="8902" y="7862"/>
              <a:ext cx="2735" cy="2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9660" y="8982"/>
              <a:ext cx="1160" cy="116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7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04256"/>
            <a:ext cx="1872208" cy="288032"/>
          </a:xfrm>
          <a:prstGeom prst="rect">
            <a:avLst/>
          </a:prstGeom>
          <a:noFill/>
          <a:ln w="952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877864"/>
            <a:ext cx="1872208" cy="288032"/>
          </a:xfrm>
          <a:prstGeom prst="rect">
            <a:avLst/>
          </a:prstGeom>
          <a:noFill/>
          <a:ln w="952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2523" y="1904256"/>
            <a:ext cx="1872208" cy="288032"/>
          </a:xfrm>
          <a:prstGeom prst="rect">
            <a:avLst/>
          </a:prstGeom>
          <a:noFill/>
          <a:ln w="952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384" y="1819672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43400" y="1819672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44408" y="1819672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88" y="0"/>
            <a:ext cx="1608423" cy="162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boombob.ru/img/picture/Apr/18/223d07781d6a219acc633a03cd29ef6f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4" y="5063990"/>
            <a:ext cx="1933122" cy="13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zcentr.com.ua/images/users/r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28" y="5464749"/>
            <a:ext cx="1688551" cy="949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laying-field.ru/img/2015/052104/55243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21" y="3741851"/>
            <a:ext cx="1173174" cy="11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-fotki.yandex.ru/get/9313/47407354.ca7/0_133d70_5d274915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46" y="5262018"/>
            <a:ext cx="1616553" cy="12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54490" y="3504925"/>
            <a:ext cx="2133387" cy="1478350"/>
            <a:chOff x="827584" y="3543131"/>
            <a:chExt cx="2133387" cy="1478350"/>
          </a:xfrm>
        </p:grpSpPr>
        <p:pic>
          <p:nvPicPr>
            <p:cNvPr id="4108" name="Picture 12" descr="http://img10.proshkolu.ru/content/media/pic/std/4000000/3893000/3892479-4a83124c4f32cb16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543131"/>
              <a:ext cx="2062814" cy="147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19211" y="4652149"/>
              <a:ext cx="10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избушка</a:t>
              </a:r>
              <a:endParaRPr lang="ru-RU" b="1" dirty="0"/>
            </a:p>
          </p:txBody>
        </p:sp>
      </p:grpSp>
      <p:pic>
        <p:nvPicPr>
          <p:cNvPr id="4110" name="Picture 14" descr="http://static.diary.ru/userdir/1/8/8/7/1887328/660989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0" y="3662130"/>
            <a:ext cx="1855870" cy="13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65140" y="3845671"/>
            <a:ext cx="2667000" cy="952500"/>
            <a:chOff x="4706147" y="3845671"/>
            <a:chExt cx="2667000" cy="952500"/>
          </a:xfrm>
        </p:grpSpPr>
        <p:pic>
          <p:nvPicPr>
            <p:cNvPr id="4112" name="Picture 16" descr="http://odeon1.ru/images/spit/ro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147" y="3845671"/>
              <a:ext cx="2667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442962" y="4173415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/>
                <a:t>спицы</a:t>
              </a:r>
              <a:endParaRPr lang="ru-RU" b="1" i="1" dirty="0"/>
            </a:p>
          </p:txBody>
        </p:sp>
      </p:grpSp>
      <p:pic>
        <p:nvPicPr>
          <p:cNvPr id="4114" name="Picture 18" descr="http://mywishlist.ru/pic/i/wish/orig/008/182/703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89" y="5291582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0295 -0.1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9375 -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19062 0.04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76389 0.27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3437 -0.11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15382 -0.0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0434 -0.424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226 -0.2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hotoshopia.ru/clipart/data/1196/medium/1441524200445_photoshopia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458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53 0.02454 C -0.29653 0.05764 -0.23004 0.08449 -0.14896 0.08449 C -0.05347 0.08449 -0.01893 0.05463 -0.00434 0.03658 L 0.01059 0.0125 C 0.02534 -0.00555 0.06215 -0.03541 0.16996 -0.03541 C 0.23906 -0.03541 0.31771 -0.00856 0.31771 0.02454 C 0.31771 0.05764 0.23906 0.08449 0.16996 0.08449 C 0.06215 0.08449 0.02534 0.05463 0.01059 0.03658 L -0.00434 0.0125 C -0.01893 -0.00555 -0.05347 -0.03541 -0.14896 -0.03541 C -0.23004 -0.03541 -0.29653 -0.00856 -0.29653 0.02454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192</TotalTime>
  <Words>41</Words>
  <Application>Microsoft Office PowerPoint</Application>
  <PresentationFormat>Экран (4:3)</PresentationFormat>
  <Paragraphs>19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Начальная</vt:lpstr>
      <vt:lpstr>Эркер</vt:lpstr>
      <vt:lpstr>Звук и буква 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Заштрихуй</vt:lpstr>
      <vt:lpstr>Раскрась букву И</vt:lpstr>
      <vt:lpstr>Презентация PowerPoint</vt:lpstr>
      <vt:lpstr>Подчеркни такую же букву, как внизу</vt:lpstr>
      <vt:lpstr>Обведи в круг все буквы И.</vt:lpstr>
      <vt:lpstr>Раскрась двумя руками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И.</dc:title>
  <dc:creator>Сергей</dc:creator>
  <cp:lastModifiedBy>Сергей</cp:lastModifiedBy>
  <cp:revision>12</cp:revision>
  <dcterms:created xsi:type="dcterms:W3CDTF">2016-11-01T04:36:22Z</dcterms:created>
  <dcterms:modified xsi:type="dcterms:W3CDTF">2016-11-02T13:04:45Z</dcterms:modified>
</cp:coreProperties>
</file>