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DCC98-D5AF-4F71-8DB1-4BBB3B8416EE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26776-9BAC-475E-8D25-0941B49D2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2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84CA4-48D4-44E4-A4CE-FD8CA616D52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6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3EA5-68AF-4310-9407-326FE6EB45A2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2520F-7E95-451B-BC4C-D8F2737A0C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3EA5-68AF-4310-9407-326FE6EB45A2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20F-7E95-451B-BC4C-D8F2737A0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3EA5-68AF-4310-9407-326FE6EB45A2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20F-7E95-451B-BC4C-D8F2737A0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403EA5-68AF-4310-9407-326FE6EB45A2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0C2520F-7E95-451B-BC4C-D8F2737A0C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3EA5-68AF-4310-9407-326FE6EB45A2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20F-7E95-451B-BC4C-D8F2737A0C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3EA5-68AF-4310-9407-326FE6EB45A2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20F-7E95-451B-BC4C-D8F2737A0C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20F-7E95-451B-BC4C-D8F2737A0C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3EA5-68AF-4310-9407-326FE6EB45A2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3EA5-68AF-4310-9407-326FE6EB45A2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20F-7E95-451B-BC4C-D8F2737A0C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3EA5-68AF-4310-9407-326FE6EB45A2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20F-7E95-451B-BC4C-D8F2737A0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403EA5-68AF-4310-9407-326FE6EB45A2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C2520F-7E95-451B-BC4C-D8F2737A0C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3EA5-68AF-4310-9407-326FE6EB45A2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2520F-7E95-451B-BC4C-D8F2737A0C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403EA5-68AF-4310-9407-326FE6EB45A2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0C2520F-7E95-451B-BC4C-D8F2737A0C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214678" y="2928934"/>
            <a:ext cx="2857520" cy="15716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16" tIns="10008" rIns="20016" bIns="10008" spcCol="0" rtlCol="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В чём же чудо закона? В том, что из чего-то плохого, из зла рождается благо. Как же из зла может родиться благо? В каждом из законов злые силы действуют не порознь, а сообща. Одна сила сдерживает и уравновешивает другую. И вот из сочетания разнонаправленных сил получается гармония — соразмерность, красота.</a:t>
            </a:r>
            <a:endParaRPr lang="ru-RU" sz="105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71670" y="214290"/>
            <a:ext cx="5214974" cy="666542"/>
          </a:xfrm>
          <a:prstGeom prst="rect">
            <a:avLst/>
          </a:prstGeom>
          <a:solidFill>
            <a:srgbClr val="00B050">
              <a:alpha val="24000"/>
            </a:srgbClr>
          </a:solidFill>
          <a:ln>
            <a:headEnd/>
            <a:tailEnd/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translucentPowder">
            <a:bevelT w="2159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016" tIns="10008" rIns="20016" bIns="10008">
            <a:spAutoFit/>
          </a:bodyPr>
          <a:lstStyle/>
          <a:p>
            <a:pPr algn="ctr" defTabSz="914282">
              <a:spcBef>
                <a:spcPct val="50000"/>
              </a:spcBef>
              <a:defRPr/>
            </a:pPr>
            <a:r>
              <a:rPr lang="ru-RU" sz="2100" b="1" i="1" dirty="0" smtClean="0">
                <a:solidFill>
                  <a:schemeClr val="tx1"/>
                </a:solidFill>
              </a:rPr>
              <a:t>«Закон жизни» в произведениях английского писателя Р.Киплинга</a:t>
            </a:r>
            <a:endParaRPr lang="ru-RU" sz="21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0298" y="1357298"/>
            <a:ext cx="4286280" cy="1412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16" tIns="10008" rIns="20016" bIns="10008" spcCol="0" rtlCol="0" anchor="ctr"/>
          <a:lstStyle/>
          <a:p>
            <a:pPr algn="just">
              <a:lnSpc>
                <a:spcPct val="115000"/>
              </a:lnSpc>
              <a:spcAft>
                <a:spcPts val="219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исследовать, как в  произведениях Киплинга решаются вопросы взаимодействия человека и природы.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219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выявить особенности творческого метода Киплинга; установить роль Закона в формировании, становлении и развитии художественной действительности; осмыслить феномен Закона; получить сведения о художественной действительности «Книг Джунглей» в их взаимосвязи с Законом.</a:t>
            </a:r>
            <a:endParaRPr lang="ru-RU" sz="11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00295" y="2928934"/>
            <a:ext cx="3043705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16" tIns="10008" rIns="20016" bIns="10008" spcCol="0" rtlCol="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По Киплингу, властвует не тот, кто слушается только собственной воли, а тот, кто слушается закона и служит другим. Для чего же человек должен учиться властвовать? Не для того, чтобы тешиться властью, а чтобы совершенствоваться и двигаться вперёд. Власть — не право, а обязанность. Об этом Киплинг не уставал напоминать.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40" y="4643446"/>
            <a:ext cx="2928958" cy="2000264"/>
          </a:xfrm>
          <a:prstGeom prst="roundRect">
            <a:avLst>
              <a:gd name="adj" fmla="val 14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016" tIns="10008" rIns="20016" bIns="10008" spcCol="0"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В отличие от зверя, человек имеет право выбора — следовать своему закону или нет. Страх, Голод и Голос Нутра не гонят его так, как гонят зверя. Человек может не ведать закона — и всё же остаться в живых. Но закон человека столь же непреложен, что и закон джунглей; он так же суров и строг. Кто верен закону, обретает человеческое достоинство и смысл жизни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43174" y="1000108"/>
            <a:ext cx="407196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Автор: учитель </a:t>
            </a:r>
            <a:r>
              <a:rPr lang="ru-RU" sz="1200" dirty="0" smtClean="0">
                <a:solidFill>
                  <a:schemeClr val="bg1"/>
                </a:solidFill>
              </a:rPr>
              <a:t>английского языка  Харченко А.В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4282" y="142852"/>
            <a:ext cx="178595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</a:rPr>
              <a:t>Саратовская область, Марксовский район, МОУ-СОШ с.Подлесное </a:t>
            </a:r>
            <a:r>
              <a:rPr lang="ru-RU" sz="1100" b="1" dirty="0" err="1" smtClean="0">
                <a:solidFill>
                  <a:schemeClr val="bg1"/>
                </a:solidFill>
              </a:rPr>
              <a:t>им.Ю.В.Фисенко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4282" y="2857496"/>
            <a:ext cx="2571768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В книгах Киплинга с неожиданной точки зрения показаны реальные законы природы — те самые, что изучают учёные-натуралисты. На уроках биологии изучают развитие  животных видов,  законы борьбы за </a:t>
            </a:r>
            <a:r>
              <a:rPr lang="ru-RU" sz="1100" dirty="0" smtClean="0">
                <a:solidFill>
                  <a:schemeClr val="bg1"/>
                </a:solidFill>
              </a:rPr>
              <a:t>существование. Киплинг даёт читателю возможность взглянуть на те же законы изнутри —  с точки </a:t>
            </a:r>
            <a:r>
              <a:rPr lang="ru-RU" sz="1050" dirty="0" smtClean="0">
                <a:solidFill>
                  <a:schemeClr val="bg1"/>
                </a:solidFill>
              </a:rPr>
              <a:t>зрения самих животных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0"/>
            <a:ext cx="138598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000108"/>
            <a:ext cx="928694" cy="144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/>
          <a:srcRect l="4041" t="2941" r="7053" b="5882"/>
          <a:stretch>
            <a:fillRect/>
          </a:stretch>
        </p:blipFill>
        <p:spPr bwMode="auto">
          <a:xfrm>
            <a:off x="6858016" y="1142984"/>
            <a:ext cx="96326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isometricOffAxis2Left"/>
            <a:lightRig rig="threePt" dir="t"/>
          </a:scene3d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000108"/>
            <a:ext cx="1143008" cy="167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 cstate="print"/>
          <a:srcRect l="11764" r="12834"/>
          <a:stretch>
            <a:fillRect/>
          </a:stretch>
        </p:blipFill>
        <p:spPr bwMode="auto">
          <a:xfrm>
            <a:off x="7786710" y="1571612"/>
            <a:ext cx="102344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isometricOffAxis2Left"/>
            <a:lightRig rig="threePt" dir="t"/>
          </a:scene3d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71546"/>
            <a:ext cx="1143008" cy="185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00920" y="5286388"/>
            <a:ext cx="100819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4643446"/>
            <a:ext cx="928694" cy="158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08" y="4643446"/>
            <a:ext cx="1000132" cy="164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86512" y="4602584"/>
            <a:ext cx="1259526" cy="197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72" y="4552611"/>
            <a:ext cx="1285884" cy="21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079657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506</TotalTime>
  <Words>324</Words>
  <Application>Microsoft Office PowerPoint</Application>
  <PresentationFormat>Экран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Бумажная</vt:lpstr>
      <vt:lpstr>Слайд 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2014</dc:creator>
  <cp:lastModifiedBy>USER</cp:lastModifiedBy>
  <cp:revision>57</cp:revision>
  <dcterms:created xsi:type="dcterms:W3CDTF">2016-09-27T15:49:31Z</dcterms:created>
  <dcterms:modified xsi:type="dcterms:W3CDTF">2016-12-28T17:42:36Z</dcterms:modified>
</cp:coreProperties>
</file>