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2265-76E6-400F-9192-07B8092AC6D4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9E488-AA82-4162-A84A-CDE8B398A5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Отдых на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E488-AA82-4162-A84A-CDE8B398A57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E488-AA82-4162-A84A-CDE8B398A57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A987-B572-4F99-8BDA-19C80F45BD9C}" type="datetimeFigureOut">
              <a:rPr lang="ru-RU" smtClean="0"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2138-155D-4484-B1B9-2C964A7FC9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6/768794/slide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metod-kopilka.ru/images/doc/28/22551/img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dou40.eduusolie.ru/images/RODIT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fs1.ppt4web.ru/images/95022/112302/640/img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03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ages.myshared.ru/4/321337/slide_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dou1603.ru/prefix/2088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</Words>
  <Application>Microsoft Office PowerPoint</Application>
  <PresentationFormat>Экран (4:3)</PresentationFormat>
  <Paragraphs>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23</cp:revision>
  <dcterms:created xsi:type="dcterms:W3CDTF">2016-04-10T05:27:26Z</dcterms:created>
  <dcterms:modified xsi:type="dcterms:W3CDTF">2016-04-10T09:11:17Z</dcterms:modified>
</cp:coreProperties>
</file>