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70" d="100"/>
          <a:sy n="70" d="100"/>
        </p:scale>
        <p:origin x="6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24BD-2228-4B2A-AB36-3E302E4CFAD1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3A7-0B6A-4565-83B3-E8F217B44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2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24BD-2228-4B2A-AB36-3E302E4CFAD1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3A7-0B6A-4565-83B3-E8F217B44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3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24BD-2228-4B2A-AB36-3E302E4CFAD1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3A7-0B6A-4565-83B3-E8F217B44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24BD-2228-4B2A-AB36-3E302E4CFAD1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3A7-0B6A-4565-83B3-E8F217B44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9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24BD-2228-4B2A-AB36-3E302E4CFAD1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3A7-0B6A-4565-83B3-E8F217B44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35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24BD-2228-4B2A-AB36-3E302E4CFAD1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3A7-0B6A-4565-83B3-E8F217B44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5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24BD-2228-4B2A-AB36-3E302E4CFAD1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3A7-0B6A-4565-83B3-E8F217B44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1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24BD-2228-4B2A-AB36-3E302E4CFAD1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3A7-0B6A-4565-83B3-E8F217B44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7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24BD-2228-4B2A-AB36-3E302E4CFAD1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3A7-0B6A-4565-83B3-E8F217B44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9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24BD-2228-4B2A-AB36-3E302E4CFAD1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3A7-0B6A-4565-83B3-E8F217B44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0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24BD-2228-4B2A-AB36-3E302E4CFAD1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73A7-0B6A-4565-83B3-E8F217B44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4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224BD-2228-4B2A-AB36-3E302E4CFAD1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73A7-0B6A-4565-83B3-E8F217B44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4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ru.wikipedia.org/wiki/%D0%92%D0%B8%D1%82%D1%8F%D0%B7%D1%8C_%D0%BD%D0%B0_%D1%80%D0%B0%D1%81%D0%BF%D1%83%D1%82%D1%8C%D0%B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669" y="685800"/>
            <a:ext cx="7979284" cy="6615752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Родился Васнецов 15 мая (3 мая по старому стилю) 1848 года в небольшом селе Вятской губернии в семье священника. Образование в биографии Васнецова было получено в Вятской духовной семинарии. А вот художественный стиль Васнецова усовершенствовался во время обучения в школе художеств Петербурга. Завершающим моментом обучения было окончание Академии художеств в 1873 году.</a:t>
            </a:r>
            <a:br>
              <a:rPr lang="ru-RU" sz="1600" dirty="0"/>
            </a:br>
            <a:r>
              <a:rPr lang="ru-RU" sz="1600" dirty="0"/>
              <a:t>Картины Васнецова были впервые представлены на выставке в 1869, еще во время учения. Затем же Васнецов сотрудничал с товариществом передвижных выставок. Через некоторое время в своей биографии Виктор Васнецов перешел к направлению, более близкому к модерну.</a:t>
            </a:r>
            <a:br>
              <a:rPr lang="ru-RU" sz="1600" dirty="0"/>
            </a:br>
            <a:r>
              <a:rPr lang="ru-RU" sz="1600" dirty="0"/>
              <a:t>Основными сюжетами картин Васнецова были сказки, бытовые ситуации, а затем исторические, былинные, религиозные мотивы. «Аленушка» Васнецова, также как «Богатыри», «Иван Царевич на сером волке» являются ярчайшими представителями данного направления в творчестве художника.</a:t>
            </a:r>
            <a:br>
              <a:rPr lang="ru-RU" sz="1600" dirty="0"/>
            </a:br>
            <a:r>
              <a:rPr lang="ru-RU" sz="1600" dirty="0"/>
              <a:t>В 1893 году стал членом Академии художеств, а после 1905 — Союза русского народа. В России функционируют 4 музея, посвященных художнику. Музей Васнецова расположен в Москве, также в Санкт-Петербурге, Кирове, селе Рябово Кировской области.</a:t>
            </a:r>
            <a:br>
              <a:rPr lang="ru-RU" sz="1600" dirty="0"/>
            </a:br>
            <a:r>
              <a:rPr lang="ru-RU" sz="1600" dirty="0"/>
              <a:t>Виктор Васнецов умер 23 Июля 1926 года.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46" y="199342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2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3800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Кощей Бессмертный 1926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8" y="367583"/>
            <a:ext cx="10438412" cy="6422069"/>
          </a:xfrm>
        </p:spPr>
      </p:pic>
    </p:spTree>
    <p:extLst>
      <p:ext uri="{BB962C8B-B14F-4D97-AF65-F5344CB8AC3E}">
        <p14:creationId xmlns:p14="http://schemas.microsoft.com/office/powerpoint/2010/main" val="196459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127"/>
            <a:ext cx="10515600" cy="38001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/>
                <a:hlinkClick r:id="rId2" tooltip="Витязь на распутье"/>
              </a:rPr>
              <a:t>Витязь на распутье</a:t>
            </a:r>
            <a:r>
              <a:rPr lang="ru-RU" sz="2000" b="1" dirty="0" smtClean="0">
                <a:effectLst/>
              </a:rPr>
              <a:t> (1882)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6972"/>
            <a:ext cx="10951268" cy="6160088"/>
          </a:xfrm>
        </p:spPr>
      </p:pic>
    </p:spTree>
    <p:extLst>
      <p:ext uri="{BB962C8B-B14F-4D97-AF65-F5344CB8AC3E}">
        <p14:creationId xmlns:p14="http://schemas.microsoft.com/office/powerpoint/2010/main" val="171813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987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/>
              </a:rPr>
              <a:t>После побоища Игоря </a:t>
            </a:r>
            <a:r>
              <a:rPr lang="ru-RU" sz="2000" b="1" dirty="0" err="1" smtClean="0">
                <a:effectLst/>
              </a:rPr>
              <a:t>Святославича</a:t>
            </a:r>
            <a:r>
              <a:rPr lang="ru-RU" sz="2000" b="1" dirty="0" smtClean="0">
                <a:effectLst/>
              </a:rPr>
              <a:t> с половцами (1880)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726376"/>
            <a:ext cx="11388436" cy="5978929"/>
          </a:xfrm>
        </p:spPr>
      </p:pic>
    </p:spTree>
    <p:extLst>
      <p:ext uri="{BB962C8B-B14F-4D97-AF65-F5344CB8AC3E}">
        <p14:creationId xmlns:p14="http://schemas.microsoft.com/office/powerpoint/2010/main" val="173110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203" y="0"/>
            <a:ext cx="10515600" cy="4156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Ковер-самолет 1880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5" y="666205"/>
            <a:ext cx="11257808" cy="6191795"/>
          </a:xfrm>
        </p:spPr>
      </p:pic>
    </p:spTree>
    <p:extLst>
      <p:ext uri="{BB962C8B-B14F-4D97-AF65-F5344CB8AC3E}">
        <p14:creationId xmlns:p14="http://schemas.microsoft.com/office/powerpoint/2010/main" val="19711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1027" y="341375"/>
            <a:ext cx="2886218" cy="132556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Аленушка 1881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err="1" smtClean="0"/>
              <a:t>Аленушкин</a:t>
            </a:r>
            <a:r>
              <a:rPr lang="ru-RU" sz="2000" b="1" dirty="0" smtClean="0"/>
              <a:t> пруд 1880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14" y="77981"/>
            <a:ext cx="4709337" cy="67991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3743" cy="68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4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Иван-Царевич на Сером Волке 1889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14" y="-12565"/>
            <a:ext cx="5090361" cy="6871987"/>
          </a:xfrm>
        </p:spPr>
      </p:pic>
    </p:spTree>
    <p:extLst>
      <p:ext uri="{BB962C8B-B14F-4D97-AF65-F5344CB8AC3E}">
        <p14:creationId xmlns:p14="http://schemas.microsoft.com/office/powerpoint/2010/main" val="103465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30" y="139494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Крещение Руси 1890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42" y="30184"/>
            <a:ext cx="5632954" cy="6759545"/>
          </a:xfrm>
        </p:spPr>
      </p:pic>
    </p:spTree>
    <p:extLst>
      <p:ext uri="{BB962C8B-B14F-4D97-AF65-F5344CB8AC3E}">
        <p14:creationId xmlns:p14="http://schemas.microsoft.com/office/powerpoint/2010/main" val="175984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46" y="1"/>
            <a:ext cx="10515600" cy="39188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                                                                            Богатыри 1898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19" y="449290"/>
            <a:ext cx="9608127" cy="6361632"/>
          </a:xfrm>
        </p:spPr>
      </p:pic>
    </p:spTree>
    <p:extLst>
      <p:ext uri="{BB962C8B-B14F-4D97-AF65-F5344CB8AC3E}">
        <p14:creationId xmlns:p14="http://schemas.microsoft.com/office/powerpoint/2010/main" val="170983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Снегурочка 1899</a:t>
            </a: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10" y="56002"/>
            <a:ext cx="4626168" cy="6840947"/>
          </a:xfrm>
        </p:spPr>
      </p:pic>
    </p:spTree>
    <p:extLst>
      <p:ext uri="{BB962C8B-B14F-4D97-AF65-F5344CB8AC3E}">
        <p14:creationId xmlns:p14="http://schemas.microsoft.com/office/powerpoint/2010/main" val="1619979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93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Родился Васнецов 15 мая (3 мая по старому стилю) 1848 года в небольшом селе Вятской губернии в семье священника. Образование в биографии Васнецова было получено в Вятской духовной семинарии. А вот художественный стиль Васнецова усовершенствовался во время обучения в школе художеств Петербурга. Завершающим моментом обучения было окончание Академии художеств в 1873 году. Картины Васнецова были впервые представлены на выставке в 1869, еще во время учения. Затем же Васнецов сотрудничал с товариществом передвижных выставок. Через некоторое время в своей биографии Виктор Васнецов перешел к направлению, более близкому к модерну. Основными сюжетами картин Васнецова были сказки, бытовые ситуации, а затем исторические, былинные, религиозные мотивы. «Аленушка» Васнецова, также как «Богатыри», «Иван Царевич на сером волке» являются ярчайшими представителями данного направления в творчестве художника. В 1893 году стал членом Академии художеств, а после 1905 — Союза русского народа. В России функционируют 4 музея, посвященных художнику. Музей Васнецова расположен в Москве, также в Санкт-Петербурге, Кирове, селе Рябово Кировской области. Виктор Васнецов умер 23 Июля 1926 года.    </vt:lpstr>
      <vt:lpstr>Витязь на распутье (1882)</vt:lpstr>
      <vt:lpstr>После побоища Игоря Святославича с половцами (1880)</vt:lpstr>
      <vt:lpstr>Ковер-самолет 1880</vt:lpstr>
      <vt:lpstr>Аленушка 1881   Аленушкин пруд 1880</vt:lpstr>
      <vt:lpstr>Иван-Царевич на Сером Волке 1889</vt:lpstr>
      <vt:lpstr>Крещение Руси 1890</vt:lpstr>
      <vt:lpstr>                                                                               Богатыри 1898</vt:lpstr>
      <vt:lpstr>Снегурочка 1899</vt:lpstr>
      <vt:lpstr>Кощей Бессмертный 1926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</dc:creator>
  <cp:lastModifiedBy>Егор</cp:lastModifiedBy>
  <cp:revision>4</cp:revision>
  <dcterms:created xsi:type="dcterms:W3CDTF">2016-01-25T14:48:54Z</dcterms:created>
  <dcterms:modified xsi:type="dcterms:W3CDTF">2016-01-25T15:42:18Z</dcterms:modified>
</cp:coreProperties>
</file>