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7"/>
  </p:notesMasterIdLst>
  <p:sldIdLst>
    <p:sldId id="257" r:id="rId2"/>
    <p:sldId id="256" r:id="rId3"/>
    <p:sldId id="258" r:id="rId4"/>
    <p:sldId id="267" r:id="rId5"/>
    <p:sldId id="259" r:id="rId6"/>
    <p:sldId id="263" r:id="rId7"/>
    <p:sldId id="264" r:id="rId8"/>
    <p:sldId id="266" r:id="rId9"/>
    <p:sldId id="265" r:id="rId10"/>
    <p:sldId id="269" r:id="rId11"/>
    <p:sldId id="271" r:id="rId12"/>
    <p:sldId id="273" r:id="rId13"/>
    <p:sldId id="276" r:id="rId14"/>
    <p:sldId id="275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76" autoAdjust="0"/>
  </p:normalViewPr>
  <p:slideViewPr>
    <p:cSldViewPr>
      <p:cViewPr varScale="1">
        <p:scale>
          <a:sx n="83" d="100"/>
          <a:sy n="83" d="100"/>
        </p:scale>
        <p:origin x="-10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A4EFA-E8C2-4FD4-BC89-442CC101A4F5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00BD3-EC24-4D27-8912-903846CFD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99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ребус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8" t="8607" r="15393" b="6441"/>
          <a:stretch/>
        </p:blipFill>
        <p:spPr bwMode="auto">
          <a:xfrm>
            <a:off x="1115616" y="1556792"/>
            <a:ext cx="6961072" cy="336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10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hotos.wikimapia.org/p/00/01/65/00/44_b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" t="7620" r="62678" b="58344"/>
          <a:stretch/>
        </p:blipFill>
        <p:spPr bwMode="auto">
          <a:xfrm>
            <a:off x="1053698" y="1340768"/>
            <a:ext cx="1897380" cy="15773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hotos.wikimapia.org/p/00/01/65/00/44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700808"/>
            <a:ext cx="4655123" cy="3717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1051847" y="364014"/>
            <a:ext cx="7264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Памятный камень в честь Почётных  жителей Черлакского района на улице Победы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7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c.pics.livejournal.com/skadi_omsk/16322355/332669/332669_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0" t="11398" r="32471" b="54318"/>
          <a:stretch/>
        </p:blipFill>
        <p:spPr bwMode="auto">
          <a:xfrm>
            <a:off x="1223898" y="836712"/>
            <a:ext cx="1546929" cy="13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c.pics.livejournal.com/skadi_omsk/16322355/332669/332669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68760"/>
            <a:ext cx="5404148" cy="3957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4283968" y="5513774"/>
            <a:ext cx="3133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Памятник А.Е. Мельникову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86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4epjiak.ucoz.com/_ph/4/2607737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13" t="9906" r="21098" b="54659"/>
          <a:stretch/>
        </p:blipFill>
        <p:spPr bwMode="auto">
          <a:xfrm>
            <a:off x="1403648" y="1306568"/>
            <a:ext cx="1588770" cy="1291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http://4epjiak.ucoz.com/_ph/4/2607737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00808"/>
            <a:ext cx="5106122" cy="3829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4211960" y="908720"/>
            <a:ext cx="4450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Сберегательный банк на улице Ленина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2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old.omsklib.ru/pamyatniki/images/cherlak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7" t="29378" r="20423" b="45988"/>
          <a:stretch/>
        </p:blipFill>
        <p:spPr bwMode="auto">
          <a:xfrm>
            <a:off x="1115616" y="1768660"/>
            <a:ext cx="3728986" cy="2012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0" name="Picture 4" descr="http://old.omsklib.ru/pamyatniki/images/cherla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704" y="1768660"/>
            <a:ext cx="3384376" cy="4857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1185407" y="791978"/>
            <a:ext cx="7996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Памятник воинам-освободителям  в парке Победы на улице Победы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hotos.wikimapia.org/p/00/01/92/39/51_b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4" t="46036" r="66897" b="26982"/>
          <a:stretch/>
        </p:blipFill>
        <p:spPr bwMode="auto">
          <a:xfrm>
            <a:off x="1243432" y="1340768"/>
            <a:ext cx="2139453" cy="2332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6" name="Picture 4" descr="http://photos.wikimapia.org/p/00/01/92/39/51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302928"/>
            <a:ext cx="4440747" cy="3159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3380563" y="703938"/>
            <a:ext cx="5763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Историко-краеведческий музей на улице Ленина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7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079" y="172141"/>
            <a:ext cx="721753" cy="7382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338" y="164764"/>
            <a:ext cx="721753" cy="7565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047" y="172141"/>
            <a:ext cx="721753" cy="73825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2142"/>
            <a:ext cx="721753" cy="7382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072" y="910393"/>
            <a:ext cx="665254" cy="6652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447" y="910394"/>
            <a:ext cx="721753" cy="66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10394"/>
            <a:ext cx="740632" cy="66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832" y="910394"/>
            <a:ext cx="713059" cy="66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446" y="1575647"/>
            <a:ext cx="721754" cy="64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071" y="1575649"/>
            <a:ext cx="646375" cy="6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770" y="1575646"/>
            <a:ext cx="776736" cy="64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018" y="1565673"/>
            <a:ext cx="700073" cy="65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496" y="1565673"/>
            <a:ext cx="698304" cy="65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00" y="1580087"/>
            <a:ext cx="714133" cy="65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398" y="2200565"/>
            <a:ext cx="764158" cy="68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42" y="2222024"/>
            <a:ext cx="725487" cy="64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420" y="2217859"/>
            <a:ext cx="683719" cy="64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139" y="2240169"/>
            <a:ext cx="740772" cy="63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451" y="2226370"/>
            <a:ext cx="787373" cy="63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98" y="2890516"/>
            <a:ext cx="706760" cy="70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538" y="172140"/>
            <a:ext cx="714541" cy="74237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300951" y="160714"/>
            <a:ext cx="44595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Г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7636" y="172144"/>
            <a:ext cx="55976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О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1018" y="178582"/>
            <a:ext cx="48923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В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3574" y="189383"/>
            <a:ext cx="51007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4211" y="172140"/>
            <a:ext cx="49725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Я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4095" y="1400432"/>
            <a:ext cx="57994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Л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658" y="2894649"/>
            <a:ext cx="7064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4" name="Picture 2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095" y="2894980"/>
            <a:ext cx="7064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5" name="Picture 2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532" y="2894980"/>
            <a:ext cx="722602" cy="70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374" y="2887762"/>
            <a:ext cx="725559" cy="70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7" name="Picture 3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363" y="3597276"/>
            <a:ext cx="725169" cy="72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94096" y="2740366"/>
            <a:ext cx="720069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И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128" name="Picture 3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009" y="2862073"/>
            <a:ext cx="725487" cy="74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9" name="Picture 3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092" y="2852935"/>
            <a:ext cx="686964" cy="74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0" name="Picture 3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82" y="2845151"/>
            <a:ext cx="752126" cy="75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1" name="Picture 3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186" y="3602740"/>
            <a:ext cx="725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2" name="Picture 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734" y="3591435"/>
            <a:ext cx="68827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3" name="Picture 3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532" y="3596957"/>
            <a:ext cx="725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673" y="4322762"/>
            <a:ext cx="725169" cy="72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305" y="5047931"/>
            <a:ext cx="725169" cy="72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391" y="5733415"/>
            <a:ext cx="725169" cy="72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18420" y="4177514"/>
            <a:ext cx="731290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Ц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3256" y="5613737"/>
            <a:ext cx="673582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</a:rPr>
              <a:t>А</a:t>
            </a:r>
          </a:p>
        </p:txBody>
      </p:sp>
      <p:pic>
        <p:nvPicPr>
          <p:cNvPr id="52" name="Picture 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05" y="3591436"/>
            <a:ext cx="725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062" y="3593438"/>
            <a:ext cx="710358" cy="73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81" y="3591434"/>
            <a:ext cx="75212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908" y="3602739"/>
            <a:ext cx="725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233" y="3598088"/>
            <a:ext cx="725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064" y="4322444"/>
            <a:ext cx="725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447" y="4316921"/>
            <a:ext cx="725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04" y="4317999"/>
            <a:ext cx="725487" cy="73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269" y="4328227"/>
            <a:ext cx="725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420" y="4323575"/>
            <a:ext cx="725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908" y="4328227"/>
            <a:ext cx="725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395" y="4316920"/>
            <a:ext cx="725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538" y="5049269"/>
            <a:ext cx="725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019" y="5043486"/>
            <a:ext cx="704999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934" y="5047613"/>
            <a:ext cx="725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92" y="5055255"/>
            <a:ext cx="725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756" y="5043486"/>
            <a:ext cx="725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84" y="5733415"/>
            <a:ext cx="725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47" y="5752489"/>
            <a:ext cx="725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019" y="5752488"/>
            <a:ext cx="725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04" y="5758823"/>
            <a:ext cx="758811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91" y="5780743"/>
            <a:ext cx="725487" cy="70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3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234" y="5768973"/>
            <a:ext cx="725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8071" y="868712"/>
            <a:ext cx="62636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М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28907" y="921306"/>
            <a:ext cx="54213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И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03046" y="921306"/>
            <a:ext cx="47801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Р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5176" y="921306"/>
            <a:ext cx="51007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53456" y="1554320"/>
            <a:ext cx="466794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81405" y="1528552"/>
            <a:ext cx="487634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С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84393" y="1544891"/>
            <a:ext cx="527709" cy="707886"/>
          </a:xfrm>
          <a:prstGeom prst="rect">
            <a:avLst/>
          </a:prstGeom>
          <a:noFill/>
        </p:spPr>
        <p:txBody>
          <a:bodyPr vert="horz"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Н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30974" y="1589584"/>
            <a:ext cx="51007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36144" y="1554320"/>
            <a:ext cx="27535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Я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3992" y="2245752"/>
            <a:ext cx="47801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Р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9489" y="2192255"/>
            <a:ext cx="66820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М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76979" y="2227225"/>
            <a:ext cx="51007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15407" y="2252160"/>
            <a:ext cx="45528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К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62548" y="2182630"/>
            <a:ext cx="46503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55006" y="2894980"/>
            <a:ext cx="487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С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7748" y="2912472"/>
            <a:ext cx="60625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М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48343" y="2916047"/>
            <a:ext cx="35117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Р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05338" y="2921120"/>
            <a:ext cx="36789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Н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90329" y="2921120"/>
            <a:ext cx="63294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О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54492" y="2927370"/>
            <a:ext cx="48923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В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6978" y="2916047"/>
            <a:ext cx="51007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09105" y="3657817"/>
            <a:ext cx="492443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Б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03131" y="3658333"/>
            <a:ext cx="466794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48343" y="3678721"/>
            <a:ext cx="47801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Р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93428" y="3643874"/>
            <a:ext cx="466794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Ё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38957" y="3633517"/>
            <a:ext cx="64809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З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94689" y="3678721"/>
            <a:ext cx="55976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О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32227" y="3644417"/>
            <a:ext cx="48923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В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60613" y="3678721"/>
            <a:ext cx="51007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62548" y="3679237"/>
            <a:ext cx="49725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Я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19884" y="4351760"/>
            <a:ext cx="466794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096" name="TextBox 4095"/>
          <p:cNvSpPr txBox="1"/>
          <p:nvPr/>
        </p:nvSpPr>
        <p:spPr>
          <a:xfrm>
            <a:off x="3981405" y="4366219"/>
            <a:ext cx="521297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Л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097" name="TextBox 4096"/>
          <p:cNvSpPr txBox="1"/>
          <p:nvPr/>
        </p:nvSpPr>
        <p:spPr>
          <a:xfrm>
            <a:off x="4703296" y="4371012"/>
            <a:ext cx="54213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И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451088" y="4362762"/>
            <a:ext cx="52770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Н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092254" y="4387123"/>
            <a:ext cx="52770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Н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951292" y="4337027"/>
            <a:ext cx="51007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576350" y="4391916"/>
            <a:ext cx="49725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Я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534096" y="5085374"/>
            <a:ext cx="55976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О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257262" y="5099802"/>
            <a:ext cx="66587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М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046748" y="5099980"/>
            <a:ext cx="487634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С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706359" y="5096643"/>
            <a:ext cx="49564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К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444382" y="5113073"/>
            <a:ext cx="51007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136144" y="5113073"/>
            <a:ext cx="49725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Я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897059" y="5774756"/>
            <a:ext cx="487634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С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301157" y="5786574"/>
            <a:ext cx="564578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Д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048271" y="5820959"/>
            <a:ext cx="55976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О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760862" y="5820959"/>
            <a:ext cx="48923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В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443674" y="5819078"/>
            <a:ext cx="51007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161756" y="5821780"/>
            <a:ext cx="49725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Я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135" name="TextBox 4134"/>
          <p:cNvSpPr txBox="1"/>
          <p:nvPr/>
        </p:nvSpPr>
        <p:spPr>
          <a:xfrm>
            <a:off x="1837748" y="221824"/>
            <a:ext cx="521297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Л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138" name="TextBox 4137"/>
          <p:cNvSpPr txBox="1"/>
          <p:nvPr/>
        </p:nvSpPr>
        <p:spPr>
          <a:xfrm>
            <a:off x="3316999" y="2168408"/>
            <a:ext cx="18473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677" y="202136"/>
            <a:ext cx="71913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909105" y="218611"/>
            <a:ext cx="521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Л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20" y="203460"/>
            <a:ext cx="7254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500889" y="63397"/>
            <a:ext cx="6383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У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179" y="2200565"/>
            <a:ext cx="785813" cy="68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4003046" y="2200788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Е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61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40" grpId="0"/>
      <p:bldP spid="42" grpId="0"/>
      <p:bldP spid="43" grpId="0"/>
      <p:bldP spid="44" grpId="0"/>
      <p:bldP spid="45" grpId="0"/>
      <p:bldP spid="46" grpId="0"/>
      <p:bldP spid="50" grpId="0"/>
      <p:bldP spid="51" grpId="0"/>
      <p:bldP spid="4096" grpId="0"/>
      <p:bldP spid="4097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9" grpId="0"/>
      <p:bldP spid="90" grpId="0"/>
      <p:bldP spid="91" grpId="0"/>
      <p:bldP spid="21" grpId="0"/>
      <p:bldP spid="33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72816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7030A0"/>
                </a:solidFill>
                <a:latin typeface="Times New Roman"/>
                <a:ea typeface="Calibri"/>
              </a:rPr>
              <a:t>В названиях улиц – история </a:t>
            </a:r>
            <a:r>
              <a:rPr lang="ru-RU" sz="5400" b="1" dirty="0" smtClean="0">
                <a:solidFill>
                  <a:srgbClr val="7030A0"/>
                </a:solidFill>
                <a:latin typeface="Times New Roman"/>
                <a:ea typeface="Calibri"/>
              </a:rPr>
              <a:t>Черлака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07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03050" y="1196752"/>
            <a:ext cx="7128792" cy="330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Улица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– простор меж двух порядков домов; полоса, проезд, дорога, оставляемая промеж рядами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домов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7030A0"/>
                </a:solidFill>
                <a:latin typeface="Times New Roman"/>
                <a:ea typeface="Calibri"/>
              </a:rPr>
              <a:t>В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Calibri"/>
              </a:rPr>
              <a:t>. Даля </a:t>
            </a:r>
            <a:r>
              <a:rPr lang="ru-RU" sz="2800" b="1" dirty="0" smtClean="0">
                <a:solidFill>
                  <a:srgbClr val="7030A0"/>
                </a:solidFill>
                <a:latin typeface="Times New Roman"/>
                <a:ea typeface="Calibri"/>
              </a:rPr>
              <a:t>)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    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Улица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– в населённых пунктах: два ряда домов и пространство между ними для прохода и проезда, а также само это пространство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С. И. Ожегов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95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1-tub-ru.yandex.net/i?id=298601b3a023d359c4995414a9eeb7d7&amp;n=33&amp;h=215&amp;w=14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im1-tub-ru.yandex.net/i?id=298601b3a023d359c4995414a9eeb7d7&amp;n=33&amp;h=215&amp;w=14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://podlesnoe19-mdou.caduk.ru/images/0b30159219be534186591572f0f5234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072" y="1196752"/>
            <a:ext cx="3528392" cy="511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http://ds100nezabudka.ru/pics/zdravstvuy_leto00002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296" y="836712"/>
            <a:ext cx="4086622" cy="408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476672"/>
            <a:ext cx="3034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«Открытые лица»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1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7472"/>
            <a:ext cx="3779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B0F0"/>
                </a:solidFill>
                <a:latin typeface="Times New Roman"/>
                <a:ea typeface="Calibri"/>
              </a:rPr>
              <a:t>Улицы названные  в честь каких - либо исторических событий:</a:t>
            </a: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505972"/>
            <a:ext cx="406794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улица Победы, Первомайская, 40 лет Октября, 50 лет Октября</a:t>
            </a:r>
            <a:endParaRPr lang="ru-RU" sz="1400" b="1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3598" y="1383672"/>
            <a:ext cx="340033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Улицы, указывающие на близкое нахождение с рекой:</a:t>
            </a:r>
            <a:endParaRPr lang="ru-RU" sz="2000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81128" y="1488530"/>
            <a:ext cx="357524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</a:t>
            </a:r>
            <a:r>
              <a:rPr lang="ru-RU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ул. 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Береговая, Прибрежная</a:t>
            </a:r>
            <a:endParaRPr lang="ru-RU" sz="1400" b="1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3598" y="2311634"/>
            <a:ext cx="37237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B0F0"/>
                </a:solidFill>
                <a:latin typeface="Times New Roman"/>
                <a:ea typeface="Calibri"/>
              </a:rPr>
              <a:t>Названия </a:t>
            </a:r>
            <a:r>
              <a:rPr lang="ru-RU" sz="2000" dirty="0">
                <a:solidFill>
                  <a:srgbClr val="00B0F0"/>
                </a:solidFill>
                <a:latin typeface="Times New Roman"/>
                <a:ea typeface="Calibri"/>
              </a:rPr>
              <a:t>улицы могут отражать особенности местности или ее расположения:</a:t>
            </a: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2313786"/>
            <a:ext cx="331236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Дорожная,  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Центральная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7654" y="3506239"/>
            <a:ext cx="4064406" cy="416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К</a:t>
            </a:r>
            <a:r>
              <a:rPr lang="ru-RU" sz="200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расивые </a:t>
            </a:r>
            <a:r>
              <a:rPr lang="ru-RU" sz="20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названия, такие, как:</a:t>
            </a:r>
            <a:endParaRPr lang="ru-RU" sz="2000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12059" y="3345169"/>
            <a:ext cx="2640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</a:rPr>
              <a:t>8 марта, Солнечная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207730"/>
            <a:ext cx="39135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А есть и такие, которые имеют значение сторон света:</a:t>
            </a:r>
            <a:endParaRPr lang="ru-RU" sz="2000" dirty="0">
              <a:solidFill>
                <a:srgbClr val="00B0F0"/>
              </a:solidFill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27481" y="4475003"/>
            <a:ext cx="3372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</a:rPr>
              <a:t>Северная, Южная, 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</a:rPr>
              <a:t>Восточная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5322" y="5031464"/>
            <a:ext cx="363463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Улицы названы в честь людей, которые совершили что-то значимое для страны, для общества: </a:t>
            </a:r>
            <a:endParaRPr lang="ru-RU" sz="2000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27481" y="5173041"/>
            <a:ext cx="398447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ул. Ю.А. Гагарина, </a:t>
            </a:r>
            <a:endParaRPr lang="ru-RU" b="1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Колеватова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Смирнова,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Шеломовой</a:t>
            </a:r>
            <a:endParaRPr lang="ru-RU" sz="1400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267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5" descr="D:\История Черлака\улицы Черлака\А.Буя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2"/>
          <a:stretch>
            <a:fillRect/>
          </a:stretch>
        </p:blipFill>
        <p:spPr bwMode="auto">
          <a:xfrm>
            <a:off x="1241856" y="1556792"/>
            <a:ext cx="4123039" cy="245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65756" y="332656"/>
            <a:ext cx="6708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Улица Алексея Семёновича Буя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2051" name="Picture 3" descr="IMG_13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3" t="10986" r="21323" b="28519"/>
          <a:stretch>
            <a:fillRect/>
          </a:stretch>
        </p:blipFill>
        <p:spPr bwMode="auto">
          <a:xfrm>
            <a:off x="5220072" y="3140968"/>
            <a:ext cx="351499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10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D:\фото_для_проекта_Я_-гржданин\SSA510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314" y="1340768"/>
            <a:ext cx="3671466" cy="275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3" r="10899"/>
          <a:stretch>
            <a:fillRect/>
          </a:stretch>
        </p:blipFill>
        <p:spPr bwMode="auto">
          <a:xfrm>
            <a:off x="971600" y="1120180"/>
            <a:ext cx="2297348" cy="33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2" descr="D:\фото_для_проекта_Я_-гржданин\SSA510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21088"/>
            <a:ext cx="3386175" cy="253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5611" y="251808"/>
            <a:ext cx="6614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Улица Афанасия Егоровича Мельникова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5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G_13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7" b="16022"/>
          <a:stretch>
            <a:fillRect/>
          </a:stretch>
        </p:blipFill>
        <p:spPr bwMode="auto">
          <a:xfrm>
            <a:off x="4139952" y="3140968"/>
            <a:ext cx="4533750" cy="29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ЧИМ 26-376 001 - коп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8330" r="4532"/>
          <a:stretch>
            <a:fillRect/>
          </a:stretch>
        </p:blipFill>
        <p:spPr bwMode="auto">
          <a:xfrm rot="10829164" flipV="1">
            <a:off x="1201192" y="1207182"/>
            <a:ext cx="2472396" cy="320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4275" y="188640"/>
            <a:ext cx="7188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Улица Валентины Викентьевны Шеломовой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6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fgan.ru/memorial/72mikryukov-serg-mih-afgan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2380279" cy="285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MG_13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0"/>
          <a:stretch>
            <a:fillRect/>
          </a:stretch>
        </p:blipFill>
        <p:spPr bwMode="auto">
          <a:xfrm>
            <a:off x="3707904" y="2996952"/>
            <a:ext cx="4886338" cy="325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2899" y="350104"/>
            <a:ext cx="6541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Улица Сергея Михайловича </a:t>
            </a:r>
            <a:r>
              <a:rPr lang="ru-RU" sz="2800" b="1" dirty="0" err="1" smtClean="0">
                <a:solidFill>
                  <a:srgbClr val="0070C0"/>
                </a:solidFill>
              </a:rPr>
              <a:t>Микрюкова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9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222</Words>
  <Application>Microsoft Office PowerPoint</Application>
  <PresentationFormat>Экран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38</cp:revision>
  <dcterms:created xsi:type="dcterms:W3CDTF">2016-12-15T12:18:15Z</dcterms:created>
  <dcterms:modified xsi:type="dcterms:W3CDTF">2016-12-18T10:28:16Z</dcterms:modified>
</cp:coreProperties>
</file>