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4" r:id="rId5"/>
    <p:sldId id="265" r:id="rId6"/>
    <p:sldId id="266" r:id="rId7"/>
    <p:sldId id="267" r:id="rId8"/>
    <p:sldId id="276" r:id="rId9"/>
    <p:sldId id="268" r:id="rId10"/>
    <p:sldId id="269" r:id="rId11"/>
    <p:sldId id="270" r:id="rId12"/>
    <p:sldId id="271" r:id="rId13"/>
    <p:sldId id="272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6" r:id="rId23"/>
    <p:sldId id="285" r:id="rId24"/>
    <p:sldId id="28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Поезд «Здоровье»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04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0815" y="1935162"/>
            <a:ext cx="6484993" cy="468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20605631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1" y="0"/>
            <a:ext cx="6248400" cy="662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20605864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685800"/>
            <a:ext cx="7391400" cy="5410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0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609600"/>
            <a:ext cx="6705599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569_zak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914400"/>
            <a:ext cx="6857999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 третий лишний 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/>
              <a:t>Контрастный душ, растирание, расческа.</a:t>
            </a:r>
          </a:p>
          <a:p>
            <a:r>
              <a:rPr lang="ru-RU" sz="6000" b="1" dirty="0" smtClean="0"/>
              <a:t>Воздух, вода, солнце, огонь.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Третий лишний 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6000" b="1" dirty="0" smtClean="0"/>
              <a:t>Обливание, обтирание, болезнь.</a:t>
            </a:r>
          </a:p>
          <a:p>
            <a:pPr>
              <a:buFont typeface="Arial" pitchFamily="34" charset="0"/>
              <a:buChar char="•"/>
            </a:pPr>
            <a:r>
              <a:rPr lang="ru-RU" sz="6000" b="1" dirty="0" smtClean="0"/>
              <a:t>Режим дня, чистота, грязь.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Сезонная одежда 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8000" b="1" dirty="0" smtClean="0">
                <a:solidFill>
                  <a:srgbClr val="FF0000"/>
                </a:solidFill>
              </a:rPr>
              <a:t>сравни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Содержимое 4" descr="1240123656_022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72367"/>
            <a:ext cx="4038600" cy="3930904"/>
          </a:xfrm>
        </p:spPr>
      </p:pic>
      <p:pic>
        <p:nvPicPr>
          <p:cNvPr id="6" name="Содержимое 5" descr="Изображение 00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5800" y="1981200"/>
            <a:ext cx="44958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Виды одежды по сезонам: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u="sng" dirty="0" smtClean="0"/>
              <a:t>Зимняя</a:t>
            </a:r>
          </a:p>
          <a:p>
            <a:r>
              <a:rPr lang="ru-RU" sz="7200" u="sng" dirty="0" smtClean="0"/>
              <a:t>Летняя</a:t>
            </a:r>
          </a:p>
          <a:p>
            <a:r>
              <a:rPr lang="ru-RU" sz="7200" u="sng" dirty="0" smtClean="0"/>
              <a:t>Демисезонная </a:t>
            </a:r>
            <a:endParaRPr lang="ru-RU" sz="7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7200" b="1" dirty="0" smtClean="0">
                <a:solidFill>
                  <a:srgbClr val="FF0000"/>
                </a:solidFill>
              </a:rPr>
              <a:t>зимняя одежда и обувь: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6000" b="1" dirty="0" smtClean="0"/>
              <a:t>Пальто, полушубок, сандалии, шарф, перчатки, купальник, валенки, зимние ботинки.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Первобытные времена</a:t>
            </a:r>
            <a:endParaRPr lang="ru-RU" sz="66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21318260_O0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752600"/>
            <a:ext cx="7696199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Летняя одежда: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Футболка, резиновые сапоги, шорты, пальто, перчатки, топик,  босоножки.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Демисезонная одежда: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/>
              <a:t>Плащ, куртка, джинсы, босоножки, осенние ботинки, вязаная шапочка.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Кто хочет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получить  ПЯТЬ?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 </a:t>
            </a:r>
            <a:r>
              <a:rPr lang="ru-RU" sz="7200" b="1" dirty="0" smtClean="0">
                <a:solidFill>
                  <a:srgbClr val="FF0000"/>
                </a:solidFill>
              </a:rPr>
              <a:t>лицо и шею моют: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/>
              <a:t>1. 1 раз в день</a:t>
            </a:r>
          </a:p>
          <a:p>
            <a:r>
              <a:rPr lang="ru-RU" sz="6600" b="1" dirty="0" smtClean="0"/>
              <a:t>2. 2 раза в день</a:t>
            </a:r>
          </a:p>
          <a:p>
            <a:r>
              <a:rPr lang="ru-RU" sz="6600" b="1" dirty="0" smtClean="0"/>
              <a:t>3. никогда</a:t>
            </a:r>
          </a:p>
          <a:p>
            <a:r>
              <a:rPr lang="ru-RU" sz="6600" b="1" dirty="0" smtClean="0"/>
              <a:t>4. вчера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Закаляться надо: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6000" b="1" dirty="0" smtClean="0"/>
              <a:t>1. постепенно</a:t>
            </a:r>
          </a:p>
          <a:p>
            <a:r>
              <a:rPr lang="ru-RU" sz="6000" b="1" dirty="0" smtClean="0"/>
              <a:t>2. пока не заболеешь</a:t>
            </a:r>
          </a:p>
          <a:p>
            <a:r>
              <a:rPr lang="ru-RU" sz="6000" b="1" dirty="0" smtClean="0"/>
              <a:t>3. 2 раза в неделю.</a:t>
            </a:r>
          </a:p>
          <a:p>
            <a:r>
              <a:rPr lang="ru-RU" sz="6000" b="1" dirty="0" smtClean="0"/>
              <a:t>4. только зимой.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Закаливание поможет: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/>
              <a:t>1. стать моложе.</a:t>
            </a:r>
          </a:p>
          <a:p>
            <a:r>
              <a:rPr lang="ru-RU" sz="6600" b="1" dirty="0" smtClean="0"/>
              <a:t>2. стать веселее.</a:t>
            </a:r>
          </a:p>
          <a:p>
            <a:r>
              <a:rPr lang="ru-RU" sz="6600" b="1" dirty="0" smtClean="0"/>
              <a:t>3. стать здоровее.</a:t>
            </a:r>
          </a:p>
          <a:p>
            <a:r>
              <a:rPr lang="ru-RU" sz="6600" b="1" dirty="0" smtClean="0"/>
              <a:t>4. быть добрее.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9600" b="1" dirty="0" smtClean="0">
                <a:solidFill>
                  <a:srgbClr val="FF0000"/>
                </a:solidFill>
              </a:rPr>
              <a:t>сезон - это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1. время суток.</a:t>
            </a:r>
          </a:p>
          <a:p>
            <a:r>
              <a:rPr lang="ru-RU" sz="6600" b="1" dirty="0" smtClean="0"/>
              <a:t>2. время года.</a:t>
            </a:r>
          </a:p>
          <a:p>
            <a:r>
              <a:rPr lang="ru-RU" sz="6600" b="1" dirty="0" smtClean="0"/>
              <a:t>3. время урока.</a:t>
            </a:r>
          </a:p>
          <a:p>
            <a:r>
              <a:rPr lang="ru-RU" sz="6600" b="1" dirty="0" smtClean="0"/>
              <a:t>4. осень.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Гигиена - это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1. чистота в тумбочке.</a:t>
            </a:r>
          </a:p>
          <a:p>
            <a:r>
              <a:rPr lang="ru-RU" sz="5400" b="1" dirty="0" smtClean="0"/>
              <a:t>2. порядок в мыслях.</a:t>
            </a:r>
          </a:p>
          <a:p>
            <a:r>
              <a:rPr lang="ru-RU" sz="5400" b="1" dirty="0" smtClean="0"/>
              <a:t>3. чистота тела, одежды.</a:t>
            </a:r>
          </a:p>
          <a:p>
            <a:r>
              <a:rPr lang="ru-RU" sz="5400" b="1" dirty="0" smtClean="0"/>
              <a:t>4. поведение.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Древняя Спарта</a:t>
            </a:r>
            <a:endParaRPr lang="ru-RU" sz="72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b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52600"/>
            <a:ext cx="6934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chemeClr val="tx1"/>
                </a:solidFill>
              </a:rPr>
              <a:t>Средние века</a:t>
            </a:r>
            <a:endParaRPr lang="ru-RU" sz="80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2005070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752600"/>
            <a:ext cx="64770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Средние века</a:t>
            </a:r>
            <a:endParaRPr lang="ru-RU" sz="88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2005070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76400"/>
            <a:ext cx="66294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Олимпиада</a:t>
            </a:r>
            <a:endParaRPr lang="ru-RU" sz="88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d00048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00200"/>
            <a:ext cx="6553200" cy="4952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Закаливание - 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ДЕЙСТВИЯ, КОТОРЫЕ ПОМОГУТ СДЕЛАТЬ ОРГАНИЗМ </a:t>
            </a:r>
            <a:r>
              <a:rPr lang="ru-RU" sz="4800" b="1" u="sng" dirty="0" smtClean="0">
                <a:solidFill>
                  <a:srgbClr val="FF0000"/>
                </a:solidFill>
              </a:rPr>
              <a:t>ФИЗИЧЕСКИ И   НРАВСТВЕННО </a:t>
            </a:r>
            <a:r>
              <a:rPr lang="ru-RU" sz="4800" b="1" dirty="0" smtClean="0"/>
              <a:t>СИЛЬНЫМ И ВЫНОСЛИВЫМ.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СРЕДСТВА: </a:t>
            </a:r>
            <a:endParaRPr lang="ru-RU" sz="8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u="sng" dirty="0" smtClean="0"/>
              <a:t>СОЛНЦЕ</a:t>
            </a:r>
          </a:p>
          <a:p>
            <a:r>
              <a:rPr lang="ru-RU" sz="6000" u="sng" dirty="0" smtClean="0"/>
              <a:t>ВОЗДУХ</a:t>
            </a:r>
          </a:p>
          <a:p>
            <a:r>
              <a:rPr lang="ru-RU" sz="6000" u="sng" dirty="0" smtClean="0"/>
              <a:t>ВОДА</a:t>
            </a:r>
            <a:endParaRPr lang="ru-RU" sz="6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СПОСОБЫ ЗАКАЛИВАНИЯ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zakalk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66294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262</Words>
  <Application>Microsoft Office PowerPoint</Application>
  <PresentationFormat>Экран (4:3)</PresentationFormat>
  <Paragraphs>58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Поезд «Здоровье»</vt:lpstr>
      <vt:lpstr>Первобытные времена</vt:lpstr>
      <vt:lpstr>Древняя Спарта</vt:lpstr>
      <vt:lpstr>Средние века</vt:lpstr>
      <vt:lpstr>Средние века</vt:lpstr>
      <vt:lpstr>Олимпиада</vt:lpstr>
      <vt:lpstr>Закаливание - </vt:lpstr>
      <vt:lpstr>СРЕДСТВА: </vt:lpstr>
      <vt:lpstr>СПОСОБЫ ЗАКАЛИВАНИЯ </vt:lpstr>
      <vt:lpstr>Слайд 10</vt:lpstr>
      <vt:lpstr>Слайд 11</vt:lpstr>
      <vt:lpstr>Слайд 12</vt:lpstr>
      <vt:lpstr>Слайд 13</vt:lpstr>
      <vt:lpstr> третий лишний </vt:lpstr>
      <vt:lpstr>Третий лишний </vt:lpstr>
      <vt:lpstr>Сезонная одежда </vt:lpstr>
      <vt:lpstr>  сравни  </vt:lpstr>
      <vt:lpstr>Виды одежды по сезонам:</vt:lpstr>
      <vt:lpstr> зимняя одежда и обувь:</vt:lpstr>
      <vt:lpstr>Летняя одежда:</vt:lpstr>
      <vt:lpstr>Демисезонная одежда:</vt:lpstr>
      <vt:lpstr>Кто хочет</vt:lpstr>
      <vt:lpstr>  лицо и шею моют:</vt:lpstr>
      <vt:lpstr>Закаляться надо:</vt:lpstr>
      <vt:lpstr>Закаливание поможет:</vt:lpstr>
      <vt:lpstr> сезон - это</vt:lpstr>
      <vt:lpstr>Гигиена - это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Поезд «Здоровье»</dc:title>
  <cp:lastModifiedBy>я</cp:lastModifiedBy>
  <cp:revision>17</cp:revision>
  <dcterms:modified xsi:type="dcterms:W3CDTF">2017-01-27T17:35:30Z</dcterms:modified>
</cp:coreProperties>
</file>