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628800"/>
            <a:ext cx="6172200" cy="1894362"/>
          </a:xfrm>
        </p:spPr>
        <p:txBody>
          <a:bodyPr>
            <a:normAutofit/>
          </a:bodyPr>
          <a:lstStyle/>
          <a:p>
            <a:r>
              <a:rPr lang="ru-RU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</a:t>
            </a:r>
            <a:r>
              <a:rPr lang="ru-RU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решать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241"/>
            <a:ext cx="6840760" cy="68407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81331" cy="522188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9144000" cy="53492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99ea56c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52435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280x1024_96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030" y="1700808"/>
            <a:ext cx="8907970" cy="35283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855+64+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58155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0463_rebusy-dlya-detei-s-bukvam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36166"/>
            <a:ext cx="9144000" cy="398621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3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Учимся решать ребусы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гадать ребусы</dc:title>
  <dc:creator>Татьяна Альмухаметова</dc:creator>
  <cp:lastModifiedBy>User</cp:lastModifiedBy>
  <cp:revision>2</cp:revision>
  <dcterms:created xsi:type="dcterms:W3CDTF">2016-11-28T09:32:54Z</dcterms:created>
  <dcterms:modified xsi:type="dcterms:W3CDTF">2016-11-28T09:44:21Z</dcterms:modified>
</cp:coreProperties>
</file>