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5243522" cy="12249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Генные мутации</a:t>
            </a:r>
            <a:endParaRPr lang="ru-RU" dirty="0"/>
          </a:p>
        </p:txBody>
      </p:sp>
      <p:pic>
        <p:nvPicPr>
          <p:cNvPr id="38916" name="Picture 4" descr="Картинки по запросу гены му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5238750" cy="2952751"/>
          </a:xfrm>
          <a:prstGeom prst="rect">
            <a:avLst/>
          </a:prstGeom>
          <a:noFill/>
        </p:spPr>
      </p:pic>
      <p:pic>
        <p:nvPicPr>
          <p:cNvPr id="38918" name="Picture 6" descr="Картинки по запросу гены мутаци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85926"/>
            <a:ext cx="3185674" cy="2643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571480"/>
            <a:ext cx="8115328" cy="4305126"/>
          </a:xfrm>
        </p:spPr>
        <p:txBody>
          <a:bodyPr/>
          <a:lstStyle/>
          <a:p>
            <a:r>
              <a:rPr lang="ru-RU" dirty="0" smtClean="0"/>
              <a:t>Исторически сложилось, что людей, </a:t>
            </a:r>
            <a:r>
              <a:rPr lang="ru-RU" dirty="0" smtClean="0"/>
              <a:t>имеющих </a:t>
            </a:r>
            <a:r>
              <a:rPr lang="ru-RU" dirty="0" smtClean="0"/>
              <a:t>мутации, клеймили как уродов и монстров, однако сегодня мы знаем, что необычный внешний вид — лишь часть широкого спектра генетических вариаций нашего вида. </a:t>
            </a:r>
            <a:r>
              <a:rPr lang="ru-RU" dirty="0" smtClean="0"/>
              <a:t>Предлагаю </a:t>
            </a:r>
            <a:r>
              <a:rPr lang="ru-RU" dirty="0" smtClean="0"/>
              <a:t>вам подборку </a:t>
            </a:r>
            <a:r>
              <a:rPr lang="ru-RU" dirty="0" smtClean="0"/>
              <a:t>самых </a:t>
            </a:r>
            <a:r>
              <a:rPr lang="ru-RU" dirty="0" smtClean="0"/>
              <a:t>необычных мутаций, встречающихся у людей.</a:t>
            </a:r>
            <a:endParaRPr lang="ru-RU" dirty="0"/>
          </a:p>
        </p:txBody>
      </p:sp>
      <p:pic>
        <p:nvPicPr>
          <p:cNvPr id="1026" name="Picture 2" descr="Картинки по запросу гены му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857628"/>
            <a:ext cx="4114203" cy="2663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043890" cy="435771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Юнера</a:t>
            </a:r>
            <a:r>
              <a:rPr lang="ru-RU" dirty="0" smtClean="0"/>
              <a:t> Тана (СЮТ) характерен прежде всего тем, что люди, страдающие им, ходят на четвереньках</a:t>
            </a:r>
            <a:r>
              <a:rPr lang="ru-RU" dirty="0" smtClean="0"/>
              <a:t>. </a:t>
            </a:r>
            <a:r>
              <a:rPr lang="ru-RU" dirty="0" smtClean="0"/>
              <a:t>Чаще всего люди с СЮТ пользуются примитивной речью и имеют врождённую мозговую недостаточность</a:t>
            </a:r>
            <a:r>
              <a:rPr lang="ru-RU" dirty="0" smtClean="0"/>
              <a:t>.</a:t>
            </a:r>
            <a:r>
              <a:rPr lang="ru-RU" dirty="0" smtClean="0"/>
              <a:t> «Генетическая природа синдрома предполагает обратную ступень в эволюции человека, вызванную, скорее всего, генетической мутацией, обратному процессу перехода от </a:t>
            </a:r>
            <a:r>
              <a:rPr lang="ru-RU" dirty="0" err="1" smtClean="0"/>
              <a:t>квадропедализма</a:t>
            </a:r>
            <a:r>
              <a:rPr lang="ru-RU" dirty="0" smtClean="0"/>
              <a:t> (хождения на четырёх конечностях) к бипедализму (хождению на двух). В этом случае синдром соответствует теории прерывистого равновесия.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5900750" cy="101122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Юнера</a:t>
            </a:r>
            <a:r>
              <a:rPr lang="ru-RU" dirty="0" smtClean="0"/>
              <a:t> Тана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10 поразительных генетических мутаций, встречающихся у людей (к счастью, довольно редк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263372" cy="4645851"/>
          </a:xfrm>
          <a:prstGeom prst="rect">
            <a:avLst/>
          </a:prstGeom>
          <a:noFill/>
        </p:spPr>
      </p:pic>
      <p:pic>
        <p:nvPicPr>
          <p:cNvPr id="39940" name="Picture 4" descr="Картинки по запросу Синдром Юнера Та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071546"/>
            <a:ext cx="5929354" cy="4726046"/>
          </a:xfrm>
          <a:prstGeom prst="rect">
            <a:avLst/>
          </a:prstGeom>
          <a:noFill/>
        </p:spPr>
      </p:pic>
      <p:pic>
        <p:nvPicPr>
          <p:cNvPr id="39942" name="Picture 6" descr="Картинки по запросу Синдром Юнера Тан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14266"/>
            <a:ext cx="5072098" cy="6481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4429156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Гипертрихоз также называют «синдромом оборотня» или «синдромом </a:t>
            </a:r>
            <a:r>
              <a:rPr lang="ru-RU" dirty="0" err="1" smtClean="0"/>
              <a:t>Абрамса</a:t>
            </a:r>
            <a:r>
              <a:rPr lang="ru-RU" dirty="0" smtClean="0"/>
              <a:t>». Он проявляется только у одного человека из миллиарда, и только 50 случаев со времён Средневековья были </a:t>
            </a:r>
            <a:r>
              <a:rPr lang="ru-RU" dirty="0" err="1" smtClean="0"/>
              <a:t>задокументированы</a:t>
            </a:r>
            <a:r>
              <a:rPr lang="ru-RU" dirty="0" smtClean="0"/>
              <a:t>. Люди, страдающие гипертрихозом, отличаются чрезмерным количеством волос на лице, ушах и плечах.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3971924" cy="106047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Гипертрихоз</a:t>
            </a:r>
            <a:endParaRPr lang="ru-RU" dirty="0"/>
          </a:p>
        </p:txBody>
      </p:sp>
      <p:pic>
        <p:nvPicPr>
          <p:cNvPr id="41986" name="Picture 2" descr="10 поразительных генетических мутаций, встречающихся у людей (к счастью, довольно редк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290"/>
            <a:ext cx="4191029" cy="3143272"/>
          </a:xfrm>
          <a:prstGeom prst="rect">
            <a:avLst/>
          </a:prstGeom>
          <a:noFill/>
        </p:spPr>
      </p:pic>
      <p:pic>
        <p:nvPicPr>
          <p:cNvPr id="41988" name="Picture 4" descr="Картинки по запросу Гипертрихо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928934"/>
            <a:ext cx="3097801" cy="3724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59087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 страдающий </a:t>
            </a:r>
            <a:r>
              <a:rPr lang="ru-RU" dirty="0" err="1" smtClean="0"/>
              <a:t>эктродактилией</a:t>
            </a:r>
            <a:r>
              <a:rPr lang="ru-RU" dirty="0" smtClean="0"/>
              <a:t> пальцы на ногах или руках либо отсутствуют, либо недоразвиты, из-за чего кисти рук или ступни напоминают клешни. К счастью, такие нарушения в геноме встречаются редко. </a:t>
            </a:r>
            <a:r>
              <a:rPr lang="ru-RU" dirty="0" err="1" smtClean="0"/>
              <a:t>Эктродактилия</a:t>
            </a:r>
            <a:r>
              <a:rPr lang="ru-RU" dirty="0" smtClean="0"/>
              <a:t> может проявляться по-разному, иногда пальцы просто срастаются, и в этом случае их можно разделить с помощью пластической операции, в других случаях пальцы даже не сформированы до конца. Часто заболевание сопровождается полной потерей слуха.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57676" cy="9397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Эктродактилия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10 поразительных генетических мутаций, встречающихся у людей (к счастью, довольно редк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140847" cy="6286544"/>
          </a:xfrm>
          <a:prstGeom prst="rect">
            <a:avLst/>
          </a:prstGeom>
          <a:noFill/>
        </p:spPr>
      </p:pic>
      <p:pic>
        <p:nvPicPr>
          <p:cNvPr id="43012" name="Picture 4" descr="Картинки по запросу Эктродактил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8286808" cy="4816265"/>
          </a:xfrm>
          <a:prstGeom prst="rect">
            <a:avLst/>
          </a:prstGeom>
          <a:noFill/>
        </p:spPr>
      </p:pic>
      <p:pic>
        <p:nvPicPr>
          <p:cNvPr id="43014" name="Picture 6" descr="Картинки по запросу Эктродактил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214422"/>
            <a:ext cx="6500858" cy="4420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4757742" cy="98903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Человек-дерево</a:t>
            </a:r>
            <a:endParaRPr lang="ru-RU" dirty="0"/>
          </a:p>
        </p:txBody>
      </p:sp>
      <p:sp>
        <p:nvSpPr>
          <p:cNvPr id="45058" name="AutoShape 2" descr="Картинки по запросу человек дере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Картинки по запросу человек дере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AutoShape 6" descr="Картинки по запросу человек дере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4" name="Picture 8" descr="Картинки по запросу человек дере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00042"/>
            <a:ext cx="3638555" cy="5333387"/>
          </a:xfrm>
          <a:prstGeom prst="rect">
            <a:avLst/>
          </a:prstGeom>
          <a:noFill/>
        </p:spPr>
      </p:pic>
      <p:pic>
        <p:nvPicPr>
          <p:cNvPr id="45066" name="Picture 10" descr="Картинки по запросу человек дерев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00240"/>
            <a:ext cx="505093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54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Генные мутации</vt:lpstr>
      <vt:lpstr>Слайд 2</vt:lpstr>
      <vt:lpstr>Синдром Юнера Тана</vt:lpstr>
      <vt:lpstr>Слайд 4</vt:lpstr>
      <vt:lpstr>Гипертрихоз</vt:lpstr>
      <vt:lpstr>Эктродактилия</vt:lpstr>
      <vt:lpstr>Слайд 7</vt:lpstr>
      <vt:lpstr>Человек-дерево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Генные мутации</dc:title>
  <cp:lastModifiedBy>123</cp:lastModifiedBy>
  <cp:revision>9</cp:revision>
  <dcterms:modified xsi:type="dcterms:W3CDTF">2016-12-13T13:03:36Z</dcterms:modified>
</cp:coreProperties>
</file>