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71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88640"/>
            <a:ext cx="4505372" cy="151459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Гипертрихоз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41327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5537" y="2915557"/>
            <a:ext cx="2851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«Синдромом </a:t>
            </a:r>
            <a:r>
              <a:rPr lang="ru-RU" sz="3600" dirty="0"/>
              <a:t>оборотня» или «</a:t>
            </a:r>
            <a:r>
              <a:rPr lang="ru-RU" sz="3600" dirty="0" smtClean="0"/>
              <a:t>синдром </a:t>
            </a:r>
            <a:r>
              <a:rPr lang="ru-RU" sz="3600" dirty="0" err="1"/>
              <a:t>Абрамса</a:t>
            </a:r>
            <a:r>
              <a:rPr lang="ru-RU" sz="3600" dirty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28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220"/>
            <a:ext cx="5544616" cy="369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1264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Roboto"/>
              </a:rPr>
              <a:t>Он проявляется только у одного человека из </a:t>
            </a:r>
            <a:r>
              <a:rPr lang="ru-RU" sz="2000" dirty="0" smtClean="0">
                <a:solidFill>
                  <a:srgbClr val="FFFF00"/>
                </a:solidFill>
                <a:latin typeface="Roboto"/>
              </a:rPr>
              <a:t>миллиарда.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720" y="388196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Roboto"/>
              </a:rPr>
              <a:t>Люди, страдающие гипертрихозом, отличаются чрезмерным количеством волос на лице, ушах и плечах. Это происходит из-за нарушения связей между эпидермисом и дермой во время формирования у трёхмесячного плода волосяных фолликул.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13516"/>
            <a:ext cx="3024334" cy="40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89335"/>
            <a:ext cx="4184656" cy="35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122347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i="1" dirty="0"/>
              <a:t>Классификация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7073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Различают врождённый </a:t>
            </a:r>
            <a:r>
              <a:rPr lang="ru-RU" sz="2000" dirty="0" err="1"/>
              <a:t>пушковый</a:t>
            </a:r>
            <a:r>
              <a:rPr lang="ru-RU" sz="2000" dirty="0"/>
              <a:t>, врождённый ограниченный, пояснично-крестцовый гипертрихоз при спинальной дистрофии, </a:t>
            </a:r>
            <a:r>
              <a:rPr lang="ru-RU" sz="2000" dirty="0" err="1"/>
              <a:t>невоидный</a:t>
            </a:r>
            <a:r>
              <a:rPr lang="ru-RU" sz="2000" dirty="0"/>
              <a:t>, приобретённый </a:t>
            </a:r>
            <a:r>
              <a:rPr lang="ru-RU" sz="2000" dirty="0" err="1"/>
              <a:t>пушковый</a:t>
            </a:r>
            <a:r>
              <a:rPr lang="ru-RU" sz="2000" dirty="0"/>
              <a:t>, </a:t>
            </a:r>
            <a:r>
              <a:rPr lang="ru-RU" sz="2000" dirty="0" smtClean="0"/>
              <a:t>симптоматический, при </a:t>
            </a:r>
            <a:r>
              <a:rPr lang="ru-RU" sz="2000" dirty="0"/>
              <a:t>синдроме врождённых </a:t>
            </a:r>
            <a:r>
              <a:rPr lang="ru-RU" sz="2000" dirty="0" smtClean="0"/>
              <a:t>уродств, ятрогенный, приобретённый ограниченны.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3" y="3943320"/>
            <a:ext cx="3809999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27" y="247328"/>
            <a:ext cx="3317797" cy="2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3219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/>
              <a:t>Этиология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560" y="35968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Наиболее распространённая причина гипертрихоза приобретённого характера — нарушенная секреторная функция некоторых </a:t>
            </a:r>
            <a:r>
              <a:rPr lang="ru-RU" dirty="0" smtClean="0"/>
              <a:t>желез,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изменения гормонального фона в период </a:t>
            </a:r>
            <a:r>
              <a:rPr lang="ru-RU" dirty="0" smtClean="0"/>
              <a:t>беременности.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376" y="54778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Иногда избыточный рост волос связан с патологиями щитовидной железы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12" y="188639"/>
            <a:ext cx="3998217" cy="2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1019636"/>
            <a:ext cx="4121968" cy="231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3" y="3501007"/>
            <a:ext cx="3912096" cy="292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6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309"/>
            <a:ext cx="3770195" cy="249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i="1" dirty="0"/>
              <a:t>Л</a:t>
            </a:r>
            <a:r>
              <a:rPr lang="ru-RU" sz="6000" i="1" dirty="0" smtClean="0"/>
              <a:t>ечение</a:t>
            </a:r>
            <a:endParaRPr lang="ru-RU" sz="6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0125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Целью медикаментозной терапии является устранение причин увеличенного роста волосков. Для этого следует соблюдать все предписания </a:t>
            </a:r>
            <a:r>
              <a:rPr lang="ru-RU" sz="2000" dirty="0" smtClean="0"/>
              <a:t>специалиста.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8227" y="34704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Подбор гормональных лекарств должен совершаться в индивидуальном режиме, а коррекция дозировки позволит защититься от тяжелых проблем со здоровьем, а также обострения побочных эффектов.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158635" cy="31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24</TotalTime>
  <Words>127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Sketchbook</vt:lpstr>
      <vt:lpstr>Гипертрихоз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Гипертрихоз</dc:title>
  <dc:creator>admin</dc:creator>
  <cp:lastModifiedBy>admin</cp:lastModifiedBy>
  <cp:revision>4</cp:revision>
  <dcterms:created xsi:type="dcterms:W3CDTF">2016-12-17T09:29:35Z</dcterms:created>
  <dcterms:modified xsi:type="dcterms:W3CDTF">2016-12-17T10:05:17Z</dcterms:modified>
</cp:coreProperties>
</file>