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0" r:id="rId6"/>
    <p:sldId id="261" r:id="rId7"/>
    <p:sldId id="262" r:id="rId8"/>
    <p:sldId id="273" r:id="rId9"/>
    <p:sldId id="271" r:id="rId10"/>
    <p:sldId id="272" r:id="rId11"/>
    <p:sldId id="274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0963-3616-4296-865B-CF7790CD8C6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B8A3-73F8-4E48-B9D1-67C73F9E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840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0963-3616-4296-865B-CF7790CD8C6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B8A3-73F8-4E48-B9D1-67C73F9E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66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0963-3616-4296-865B-CF7790CD8C6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B8A3-73F8-4E48-B9D1-67C73F9E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988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0963-3616-4296-865B-CF7790CD8C6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B8A3-73F8-4E48-B9D1-67C73F9E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65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0963-3616-4296-865B-CF7790CD8C6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B8A3-73F8-4E48-B9D1-67C73F9E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65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0963-3616-4296-865B-CF7790CD8C6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B8A3-73F8-4E48-B9D1-67C73F9E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328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0963-3616-4296-865B-CF7790CD8C6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B8A3-73F8-4E48-B9D1-67C73F9E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11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0963-3616-4296-865B-CF7790CD8C6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B8A3-73F8-4E48-B9D1-67C73F9E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891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0963-3616-4296-865B-CF7790CD8C6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B8A3-73F8-4E48-B9D1-67C73F9E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674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0963-3616-4296-865B-CF7790CD8C6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B8A3-73F8-4E48-B9D1-67C73F9E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04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0963-3616-4296-865B-CF7790CD8C6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B8A3-73F8-4E48-B9D1-67C73F9E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33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40963-3616-4296-865B-CF7790CD8C60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B8A3-73F8-4E48-B9D1-67C73F9E1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95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3978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79" y="-200025"/>
            <a:ext cx="9144000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880" y="764704"/>
            <a:ext cx="86409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</a:t>
            </a:r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“а” сыныбы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 сабақ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“Күз сыйы”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Тасеменова</a:t>
            </a:r>
            <a:r>
              <a:rPr kumimoji="0" lang="kk-KZ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Райгүл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І санатты тәрбиешісі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\Desktop\dlja-shko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09192"/>
            <a:ext cx="3024336" cy="2407371"/>
          </a:xfrm>
          <a:prstGeom prst="rect">
            <a:avLst/>
          </a:prstGeom>
          <a:noFill/>
        </p:spPr>
      </p:pic>
      <p:pic>
        <p:nvPicPr>
          <p:cNvPr id="7" name="Picture 2" descr="C:\Users\A\Desktop\ruc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8756" y="692696"/>
            <a:ext cx="2179702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82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30" t="16696" r="8833" b="45104"/>
          <a:stretch/>
        </p:blipFill>
        <p:spPr bwMode="auto">
          <a:xfrm>
            <a:off x="0" y="0"/>
            <a:ext cx="9036496" cy="68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923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1" t="24168" r="46312" b="29639"/>
          <a:stretch/>
        </p:blipFill>
        <p:spPr bwMode="auto">
          <a:xfrm>
            <a:off x="179512" y="0"/>
            <a:ext cx="8744520" cy="687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0245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7" t="16881" r="38293" b="23989"/>
          <a:stretch/>
        </p:blipFill>
        <p:spPr bwMode="auto">
          <a:xfrm>
            <a:off x="0" y="535095"/>
            <a:ext cx="9143822" cy="632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0"/>
            <a:ext cx="3106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4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28"/>
          <a:stretch/>
        </p:blipFill>
        <p:spPr>
          <a:xfrm>
            <a:off x="-37430" y="0"/>
            <a:ext cx="918143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56" t="20295" r="36102" b="72504"/>
          <a:stretch/>
        </p:blipFill>
        <p:spPr>
          <a:xfrm>
            <a:off x="2771800" y="1916832"/>
            <a:ext cx="2942535" cy="4938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78514" y="3789040"/>
            <a:ext cx="3179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Мадақтау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0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-1"/>
            <a:ext cx="9148936" cy="68718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1268759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Күлімде </a:t>
            </a: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күлімде,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Жайнай түсті күнімде,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Жарқыраған жұлдыздай,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Жарық- жұрық еткен түнімде.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7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0" y="0"/>
            <a:ext cx="915628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33942"/>
            <a:ext cx="53285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Жұмбақ шешу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Өрік </a:t>
            </a: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алма,</a:t>
            </a:r>
            <a:b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Жидек жүзім піседі.</a:t>
            </a:r>
            <a:b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Қауын қарбыз,</a:t>
            </a:r>
            <a:b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Қияр, сәбіз дүкендерге түседі.</a:t>
            </a:r>
            <a:b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Астық пісіп, орақ түсіп,</a:t>
            </a:r>
            <a:b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Қырман дәнге толады.</a:t>
            </a:r>
            <a:b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Бөбектерім айтыңдаршы</a:t>
            </a:r>
            <a:b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қай кезде болады?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8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914" y="-1164574"/>
            <a:ext cx="6858000" cy="91201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847380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Күзде</a:t>
            </a: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пісті,                   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Алмұрт пісті,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Алша пісті,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Жерге түсті.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Қияр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пісті,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Қарбыз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пісті,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Қауын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пісті,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Қандай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күшті!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Жидектердің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Татып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дәмін.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Жемістердің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Жейміз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бәрін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33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247" y="-1115010"/>
            <a:ext cx="6925507" cy="91440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1268760"/>
            <a:ext cx="5598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Сырты қатты, іші тәтті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Шешіндірсең жылататын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 жерге жасырған, бұрымы бар жасылдан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085" b="8688"/>
          <a:stretch/>
        </p:blipFill>
        <p:spPr>
          <a:xfrm>
            <a:off x="5580113" y="1916833"/>
            <a:ext cx="1339162" cy="1043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37" y="3161586"/>
            <a:ext cx="1157114" cy="1157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17" y="4797152"/>
            <a:ext cx="1236634" cy="927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38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1141124"/>
            <a:ext cx="530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сәті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«Қамажай»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4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247" y="-1115010"/>
            <a:ext cx="6925507" cy="9144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6274" y="2659559"/>
            <a:ext cx="3785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Дәптермен жұмыс.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4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8521" y="1988840"/>
            <a:ext cx="6446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 ұстарту жаттығуы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24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9536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 </a:t>
            </a:r>
            <a:r>
              <a:rPr lang="kk-KZ" b="1" dirty="0">
                <a:solidFill>
                  <a:srgbClr val="FF0000"/>
                </a:solidFill>
              </a:rPr>
              <a:t>«Кім шапшаң».  Қимылды ойын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Жеміс ағашына жемістерін орналастыру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600400" cy="5396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63" t="3596" r="23257" b="51359"/>
          <a:stretch/>
        </p:blipFill>
        <p:spPr>
          <a:xfrm>
            <a:off x="4610340" y="1052736"/>
            <a:ext cx="3922100" cy="5421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5591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116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Blackshine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Informatika</dc:creator>
  <cp:lastModifiedBy>A</cp:lastModifiedBy>
  <cp:revision>18</cp:revision>
  <dcterms:created xsi:type="dcterms:W3CDTF">2015-10-13T10:06:08Z</dcterms:created>
  <dcterms:modified xsi:type="dcterms:W3CDTF">2017-01-13T18:53:33Z</dcterms:modified>
</cp:coreProperties>
</file>