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3" r:id="rId3"/>
    <p:sldId id="264" r:id="rId4"/>
    <p:sldId id="272" r:id="rId5"/>
    <p:sldId id="27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9C2EB-945E-4079-AD20-4D8687673108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8D4B-0738-4B19-952F-C303305FD8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84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FDB2-339B-4C1F-BDBC-A9DE04271DDA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0DA6-D355-4279-B298-429F46CE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239944303_0lik.ru_2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615" cy="70723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86050" y="952103"/>
            <a:ext cx="4572032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Туған күнің</a:t>
            </a:r>
          </a:p>
          <a:p>
            <a:pPr algn="ctr"/>
            <a:r>
              <a:rPr lang="kk-KZ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құтты болсын!</a:t>
            </a:r>
          </a:p>
          <a:p>
            <a:pPr algn="ctr"/>
            <a:endParaRPr lang="kk-KZ" sz="4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сынып</a:t>
            </a:r>
          </a:p>
          <a:p>
            <a:pPr algn="ctr"/>
            <a:r>
              <a:rPr lang="kk-KZ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Тасполатова    Азиза Тұрғанқызы</a:t>
            </a:r>
          </a:p>
          <a:p>
            <a:pPr algn="ctr"/>
            <a:r>
              <a:rPr lang="kk-KZ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№11жом</a:t>
            </a:r>
            <a:endParaRPr lang="kk-KZ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мақсаттары: 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3.2.2.1.Мұғалім ұсынған тақырып бойынша сөйлеу.</a:t>
            </a:r>
            <a:endParaRPr lang="ru-RU" sz="4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3.3.1.1.Мәтін немесе оның бөлімдерін оқу түрлерін қолданып(рөлге бөліп оқу, мәнерлеп оқу )</a:t>
            </a:r>
            <a:endParaRPr lang="ru-RU" sz="4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3.5.1.5.Сөйлемдегі сөздердің орын тәртібін сақтап құрастыру.</a:t>
            </a:r>
            <a:endParaRPr lang="ru-RU" sz="4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критериі:</a:t>
            </a:r>
          </a:p>
          <a:p>
            <a:pPr>
              <a:buNone/>
            </a:pPr>
            <a:r>
              <a:rPr lang="ru-RU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 ұсынған тақырып бойынша балалар сөйледі.</a:t>
            </a:r>
            <a:endParaRPr lang="ru-RU" sz="4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Мәтін немесе оның бөлімдерін оқу түрлерін қолданды</a:t>
            </a:r>
            <a:endParaRPr lang="ru-RU" sz="4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Сөйлемдер құрастыруда сөздердің орын тәртібін сақтады.</a:t>
            </a:r>
            <a:endParaRPr lang="ru-RU" sz="4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endParaRPr lang="kk-K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 сөздермен жұмыс</a:t>
            </a:r>
          </a:p>
          <a:p>
            <a:pPr algn="ctr">
              <a:buNone/>
            </a:pPr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туған күн-день рождения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құттықтаймын – поздравляю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тілеймін – желаю</a:t>
            </a:r>
          </a:p>
          <a:p>
            <a:pPr algn="ctr">
              <a:buNone/>
            </a:pPr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сыйлық - подарок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сыйлаймын -дарю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Бірінші тапсырма           “Бірлескен оқылым” әдісі</a:t>
            </a: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Мәтінді оқып, түсініңдер.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 сөздерді қолдана отырып, өз достарың туралы айтыңдар.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kk-KZ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Менің досымның аты-Дархан.Ол төртінші сыныпта оқиды. Бүгін менің досымның туған күні. Ол он сегізінші наурызда туған. Мен досыма кішкентай сыйлық дайындадым. Мен досымды туған күнімен құттықтаймын.</a:t>
            </a:r>
          </a:p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 критериі: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Мәтінді мәнерлеп оқыды.</a:t>
            </a:r>
            <a:endParaRPr lang="kk-KZ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 ұсынған тақырып бойынша сөйледі.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Сөйлемдер құрастыруда сөздердің орын тәртібін сақтады.</a:t>
            </a: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Дескрипторлар: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Әңгіменің мазмұны тақырыбына сай .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Сөйлемдер жүйелі, толық, сауатты  құрылған.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 сөздерді орынды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қолданды.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Екінші тапсырма                   “РАПТ” стратегиясы</a:t>
            </a:r>
          </a:p>
          <a:p>
            <a:pPr algn="ctr"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 жұмыс</a:t>
            </a:r>
          </a:p>
          <a:p>
            <a:pPr algn="ctr">
              <a:buNone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Құттықтау  хатын  жазыңдар.</a:t>
            </a: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 тұрғысынан ойлау дағдыларын қолдану</a:t>
            </a:r>
          </a:p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 критериі: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Сөйлемдер құрастыруда сөздердің орын тәртібін сақтады.</a:t>
            </a: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 ұсынған тақырып бойынша сөйледі.</a:t>
            </a:r>
            <a:endParaRPr lang="kk-KZ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 немесе оның бөлімдерін оқу түрлерін қолданды </a:t>
            </a:r>
          </a:p>
          <a:p>
            <a:pPr>
              <a:buNone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Дескрипторлар: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құттықтау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 болу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Балаларға қызықты болды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Мазмұны тақырыбына сай .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 жүйелі, толық, сауатты  жеткізді.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397000"/>
          <a:ext cx="8429688" cy="167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8"/>
                <a:gridCol w="2000264"/>
                <a:gridCol w="2750364"/>
                <a:gridCol w="2107422"/>
              </a:tblGrid>
              <a:tr h="674678">
                <a:tc>
                  <a:txBody>
                    <a:bodyPr/>
                    <a:lstStyle/>
                    <a:p>
                      <a:pPr algn="ctr"/>
                      <a:r>
                        <a:rPr lang="kk-KZ" sz="2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Рөл</a:t>
                      </a:r>
                      <a:endParaRPr lang="ru-RU" sz="2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Аудитория</a:t>
                      </a:r>
                      <a:endParaRPr lang="ru-RU" sz="2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Пішін</a:t>
                      </a:r>
                      <a:endParaRPr lang="ru-RU" sz="2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Тақырып</a:t>
                      </a:r>
                      <a:endParaRPr lang="ru-RU" sz="2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6634">
                <a:tc>
                  <a:txBody>
                    <a:bodyPr/>
                    <a:lstStyle/>
                    <a:p>
                      <a:pPr algn="ctr"/>
                      <a:r>
                        <a:rPr lang="kk-KZ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бала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ана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құттықтау хат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туған</a:t>
                      </a:r>
                      <a:r>
                        <a:rPr lang="kk-KZ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күн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197</Words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Dias</cp:lastModifiedBy>
  <cp:revision>4</cp:revision>
  <dcterms:modified xsi:type="dcterms:W3CDTF">2017-01-11T15:51:57Z</dcterms:modified>
</cp:coreProperties>
</file>