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71" r:id="rId4"/>
    <p:sldId id="273" r:id="rId5"/>
    <p:sldId id="275" r:id="rId6"/>
    <p:sldId id="276" r:id="rId7"/>
    <p:sldId id="277" r:id="rId8"/>
    <p:sldId id="284" r:id="rId9"/>
    <p:sldId id="285" r:id="rId10"/>
    <p:sldId id="259" r:id="rId11"/>
    <p:sldId id="268" r:id="rId12"/>
    <p:sldId id="265" r:id="rId13"/>
    <p:sldId id="269" r:id="rId14"/>
    <p:sldId id="264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1680" y="1556792"/>
            <a:ext cx="7956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latin typeface="Mistral" pitchFamily="66" charset="0"/>
              </a:rPr>
              <a:t>Зимние правила</a:t>
            </a:r>
          </a:p>
          <a:p>
            <a:pPr algn="ctr"/>
            <a:r>
              <a:rPr lang="ru-RU" sz="6000" b="1" dirty="0" smtClean="0">
                <a:solidFill>
                  <a:srgbClr val="00B0F0"/>
                </a:solidFill>
              </a:rPr>
              <a:t>ПДД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3429000"/>
            <a:ext cx="59401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Когда на санках быстро едешь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С горы высокой прямо вниз,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Ты друга можешь не заметить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И ждёт тебя ,конечно, гипс.</a:t>
            </a: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6146" name="Picture 2" descr="C:\Users\ACER\Desktop\ПДД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7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Кататься с горки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так прекрасно,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Но у дорог-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всегда опасно.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Мчатся по дорогам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Быстрые машины.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Можете попасть вы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Прямо к ним под шины</a:t>
            </a:r>
            <a:r>
              <a:rPr lang="ru-RU" sz="2800" b="1" i="1" dirty="0" smtClean="0">
                <a:latin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7170" name="Picture 2" descr="C:\Users\ACER\Desktop\ПДД\pdd-zim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719" y="0"/>
            <a:ext cx="5237282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ПДД\0012-036-Pomnite-skolzkaja-doroga-chrezvychajno-opas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5724128" cy="42453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lum bright="-16000" contrast="10000"/>
          </a:blip>
          <a:srcRect/>
          <a:stretch>
            <a:fillRect/>
          </a:stretch>
        </p:blipFill>
        <p:spPr bwMode="auto">
          <a:xfrm>
            <a:off x="0" y="3717032"/>
            <a:ext cx="3066769" cy="3140968"/>
          </a:xfrm>
          <a:prstGeom prst="rect">
            <a:avLst/>
          </a:prstGeom>
          <a:noFill/>
          <a:ln w="9360">
            <a:solidFill>
              <a:srgbClr val="660033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4139952" y="980729"/>
            <a:ext cx="3461472" cy="2880320"/>
          </a:xfrm>
          <a:prstGeom prst="rect">
            <a:avLst/>
          </a:prstGeom>
          <a:noFill/>
          <a:ln w="9360">
            <a:solidFill>
              <a:srgbClr val="660033"/>
            </a:solidFill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151699"/>
            <a:ext cx="3168352" cy="2706301"/>
          </a:xfrm>
          <a:prstGeom prst="rect">
            <a:avLst/>
          </a:prstGeom>
          <a:noFill/>
          <a:ln w="9360">
            <a:solidFill>
              <a:srgbClr val="660033"/>
            </a:solidFill>
            <a:miter lim="800000"/>
            <a:headEnd/>
            <a:tailEnd/>
          </a:ln>
          <a:effectLst/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899592" y="188640"/>
            <a:ext cx="7416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18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"/>
                <a:cs typeface="Arial"/>
              </a:rPr>
              <a:t>Что бы вы сказали этим ребятам</a:t>
            </a:r>
            <a:r>
              <a:rPr lang="ru-RU" sz="3600" kern="10" spc="718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0186" dir="4303642" algn="ctr" rotWithShape="0">
                    <a:srgbClr val="4D4D4D">
                      <a:alpha val="80011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pic>
        <p:nvPicPr>
          <p:cNvPr id="8194" name="Picture 2" descr="C:\Users\ACER\Desktop\ПДД\б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3580318" cy="2808312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48" y="1412776"/>
            <a:ext cx="1368152" cy="193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99792" y="1916832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908720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ЗАГОЛОВОК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ACER\Desktop\ПДД\slide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71642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14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30346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Объясните </a:t>
            </a:r>
            <a:br>
              <a:rPr lang="ru-RU" dirty="0" smtClean="0"/>
            </a:br>
            <a:r>
              <a:rPr lang="ru-RU" dirty="0" smtClean="0"/>
              <a:t>ситуацию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860031" cy="364502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C:\Users\ACER\Desktop\ПДД\б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37209" cy="3212976"/>
          </a:xfrm>
          <a:prstGeom prst="rect">
            <a:avLst/>
          </a:prstGeom>
          <a:noFill/>
        </p:spPr>
      </p:pic>
      <p:pic>
        <p:nvPicPr>
          <p:cNvPr id="4099" name="Picture 3" descr="C:\Users\ACER\Desktop\ПДД\pdd-zima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3465"/>
            <a:ext cx="3707905" cy="278453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07" y="0"/>
            <a:ext cx="1256593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ACER\Desktop\ПДД\láminas-coloridas-para-trabajar-vocabulario-atención-percepción-etc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356992"/>
            <a:ext cx="3984247" cy="2808312"/>
          </a:xfrm>
          <a:prstGeom prst="rect">
            <a:avLst/>
          </a:prstGeom>
          <a:noFill/>
        </p:spPr>
      </p:pic>
      <p:pic>
        <p:nvPicPr>
          <p:cNvPr id="4101" name="Picture 5" descr="C:\Users\ACER\Desktop\ПДД\i-snoubord386_002-300x2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628800"/>
            <a:ext cx="398424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5880" y="620688"/>
            <a:ext cx="79381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эти помни всегда,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не случилась с тобою беда.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Помни, жизнь всего одна,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 всех она важна.</a:t>
            </a:r>
          </a:p>
          <a:p>
            <a:endParaRPr lang="ru-RU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74802" cy="574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1907704" cy="269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75" y="3573016"/>
            <a:ext cx="1582225" cy="221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1332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дороги зимой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884" y="1699520"/>
            <a:ext cx="8455588" cy="4770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Зимой дорога часто становиться скользкой. Снег, гололед,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снежно-водяная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каша в период оттепели ухудшают сцепление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колес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автомобиля с дорогой, из-за чего тормозной путь у автомобилей значительно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увеличивается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необходимо перестраховаться и пропустить приближающуюся машину даже если тебе кажется, что она далеко.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9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99" y="116632"/>
            <a:ext cx="8640960" cy="1440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перехода дороги по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нерегулируемому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пешеходному переходу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949" y="1772816"/>
            <a:ext cx="8712968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зимнее время на нерегулируемом пешеходном переходе, надо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быть очень внимательным и проявлять двойную осторожность.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 это касается загруженных дорог и имеющих две и более полос для движения в каждом направлении.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началом перехода необходимо убедится, что слева и справа в непосредственной близости нет приближающихся на большой скорости автомобилей, а приблизившиеся остановились, чтобы пропустить тебя. Только после этого можно переходить дорогу периодически смотря налево и направо.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Перебегать дорогу категорически запрещается!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человек бежит, он по сторонам не смотрит.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Повернуть голову на бегу для осмотра трудно – можно поскользнуться, споткнуться и упасть.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&amp;Ncy;&amp;ocy;&amp;vcy;&amp;ocy;&amp;scy;&amp;tcy;&amp;icy;. &amp;SHcy;&amp;acy;&amp;khcy;&amp;acy;&amp;rcy; - &amp;icy;&amp;ncy;&amp;fcy;&amp;ocy;&amp;rcy;&amp;mcy;&amp;acy;&amp;tscy;&amp;icy;&amp;ocy;&amp;ncy;&amp;ncy;&amp;ycy;&amp;jcy; &amp;pcy;&amp;ocy;&amp;rcy;&amp;tcy;&amp;acy;&amp;lcy; &amp;Kcy;&amp;acy;&amp;zcy;&amp;acy;&amp;n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920918" cy="39448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71604" y="4786322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переходите дорогу в неположенном месте, если рядом есть подземный  или надземный  пешеходный переход.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 более этого нельзя делать в присутствии детей, так как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этим вы подвергайте свою и их жизнь опасности.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0"/>
          <p:cNvGrpSpPr/>
          <p:nvPr/>
        </p:nvGrpSpPr>
        <p:grpSpPr>
          <a:xfrm>
            <a:off x="4071934" y="3643314"/>
            <a:ext cx="1785950" cy="1071570"/>
            <a:chOff x="4071934" y="3643314"/>
            <a:chExt cx="1785950" cy="107157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4071934" y="3643314"/>
              <a:ext cx="1571636" cy="10715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4071934" y="3714752"/>
              <a:ext cx="1785950" cy="9286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6095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2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Опасности дороги во время снегопада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786874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снегопад ухудшается видимость, затрудняется движение пешеходов и транспорта.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такую погоду будь особенно осторожен. Перед тем, как ступить на проезжую часть, внимательно осмотрись и прислушайся, нет ли приближающегося транспорта. Помни, что в снегопад машины светлых цветов – белые, серебристые, светло-серые, бежевые – сливаются с окружающим ландшафтом и становятся менее заметны.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57422"/>
            <a:ext cx="4429156" cy="321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1" y="3500438"/>
            <a:ext cx="4238655" cy="317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128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2844" y="214290"/>
            <a:ext cx="8786874" cy="6370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Снегопад создает проблемы не только пешеходам, но и водителям. В сильный снегопад видимость падает до 30-40 метров, а летящей из-под колес впереди едущих автомобилей грязи (особенно если дорогу перед этим обильно посыпали песком или реагентами) бывает так много, что «дворники» на лобовом стекле не всегда справляются с нею. Водитель в этой ситуации часто едет «по памяти».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чтобы не создавать непредвиденных и опасных ситуаций,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неукоснительно соблюдай Правила дорожного движения.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выбегай на проезжую часть из-за сугробов, стоящих машин  и тому подобных препятствий.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Помни, безопасность на дороге зависит от каждого.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gazeta2x2.ru/wp-content/uploads/2012/01/2-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571744"/>
            <a:ext cx="3714776" cy="2143140"/>
          </a:xfrm>
          <a:prstGeom prst="rect">
            <a:avLst/>
          </a:prstGeom>
          <a:noFill/>
        </p:spPr>
      </p:pic>
      <p:pic>
        <p:nvPicPr>
          <p:cNvPr id="12293" name="Picture 5" descr="Q:\К конкурсу по  ПДД 2015г\Фото к презентации\Kiev_sne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496"/>
            <a:ext cx="2928941" cy="1896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67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74720"/>
          </a:xfrm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  Гололёд.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142984"/>
            <a:ext cx="86439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Ещё опаснее обычного снега гололёд. Если после оттепели «прихватит» морозец, то дорога покрывается тонким слоем льда (не всегда заметным глазу).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гололёд повышается вероятность «юза», заноса автомобиля, и самое главное — тормозной путь непредсказуемо удлиняется.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внимание уделяй тем местам, где автомобили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разгоняются или тормозят – перед перекрёстками,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остановок общественного транспорта,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выездов из дворов, на подъёмах и спусках.</a:t>
            </a:r>
          </a:p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72008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643446"/>
            <a:ext cx="2786082" cy="20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14884"/>
            <a:ext cx="2786082" cy="202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957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801" y="2214553"/>
            <a:ext cx="87154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Выбирай безопасное место для игр и развлечений: парк, сквер, детскую площадку – те места, где нет транспорта.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Катайся на лыжах, санках, сноуборде подальше от проезжей части.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коем случае не переходи проезжую часть на лыжах. Перед переходом необходимо отстегнуть крепления и нести лыжи в руках.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снежки играть любят все. Но не играй рядом с проезжей частью!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Помни: снежок, попавший в лобовое стекло едущего автомобиля, может стать причиной ДТП!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Запомни, </a:t>
            </a:r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игры  и другие развлечения, вблизи автомобильных </a:t>
            </a:r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категорически запрещены.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&amp;Vcy; &amp;Scy;&amp;ycy;&amp;kcy;&amp;tcy;&amp;ycy;&amp;vcy;&amp;kcy;&amp;acy;&amp;rcy;&amp;iecy; &amp;ncy;&amp;acy;&amp;chcy;&amp;acy;&amp;lcy;&amp;acy;&amp;scy;&amp;softcy; &amp;ocy;&amp;pcy;&amp;iecy;&amp;rcy;&amp;acy;&amp;tscy;&amp;icy;&amp;yacy; &quot;&amp;Pcy;&amp;iecy;&amp;shcy;&amp;iecy;&amp;khcy;&amp;ocy;&amp;dcy; &amp;icy; &amp;dcy;&amp;ocy;&amp;rcy;&amp;ocy;&amp;gcy;&amp;acy;&quot; &amp;Acy;&amp;vcy;&amp;tcy;&amp;ocy;&amp;mcy;&amp;ocy;&amp;bcy;&amp;icy;&amp;lcy;&amp;softcy;&amp;ncy;&amp;ycy;&amp;jcy; &amp;scy;&amp;acy;&amp;jcy;&amp;tcy; &amp;Rcy;&amp;iecy;&amp;scy;&amp;pcy;&amp;ucy;&amp;bcy;&amp;lcy;&amp;icy;&amp;kcy;&amp;icy; &amp;Kcy;&amp;ocy;&amp;mcy;&amp;icy; - 11RU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522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48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71480"/>
            <a:ext cx="8678198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Играть рядом с работающей снегоуборочной техникой также очень опасно!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Даже во дворе или в парке! 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когда идешь по тротуару,  не раскатывай ледянки-катушки и не поддавайся соблазну проехать по ним. Ведь если никто не будет этого делать, то и предательские ледяные дорожки не будут появляться там, где их быть не должно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&amp;Vcy; &amp;pcy;&amp;ocy;&amp;ncy;&amp;iecy;&amp;dcy;&amp;iecy;&amp;lcy;&amp;softcy;&amp;ncy;&amp;icy;&amp;kcy; &amp;vcy; &amp;Ucy;&amp;kcy;&amp;rcy;&amp;acy;&amp;icy;&amp;ncy;&amp;iecy; &amp;pcy;&amp;rcy;&amp;ocy;&amp;icy;&amp;zcy;&amp;ocy;&amp;shcy;&amp;lcy;&amp;ocy; &amp;pcy;&amp;ocy;&amp;chcy;&amp;tcy;&amp;icy; 500 &amp;Dcy;&amp;Tcy;&amp;Pcy; &quot; &amp;Pcy;&amp;ocy;&amp;scy;&amp;lcy;&amp;iecy;&amp;dcy;&amp;ncy;&amp;icy;&amp;iecy; &amp;pcy;&amp;rcy;&amp;ocy;&amp;icy;&amp;scy;&amp;shcy;&amp;iecy;&amp;scy;&amp;tcy;&amp;vcy;&amp;icy;&amp;yacy; &amp;vcy; &amp;Ucy;&amp;kcy;&amp;rcy;&amp;acy;&amp;icy;&amp;ncy;&amp;iecy; - &amp;Kcy;&amp;ocy;&amp;rcy;&amp;rcy;&amp;iecy;&amp;scy;&amp;pcy;&amp;ocy;&amp;ncy;&amp;dcy;&amp;iecy;&amp;ncy;&amp;tcy;. &amp;Scy;&amp;ocy;&amp;bcy;&amp;ycy;&amp;tcy;&amp;icy;&amp;yacy; &amp;vcy; &amp;Ucy;&amp;kcy;&amp;rcy;&amp;acy;&amp;i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221960"/>
            <a:ext cx="3571900" cy="2500332"/>
          </a:xfrm>
          <a:prstGeom prst="rect">
            <a:avLst/>
          </a:prstGeom>
          <a:noFill/>
        </p:spPr>
      </p:pic>
      <p:pic>
        <p:nvPicPr>
          <p:cNvPr id="4100" name="Picture 4" descr="&amp;Gcy;&amp;Icy;&amp;Bcy;&amp;Dcy;&amp;Dcy; &amp;Fcy;&amp;acy;&amp;lcy;&amp;iocy;&amp;ncy;&amp;kcy;&amp;icy; &amp;icy; &amp;Fcy;&amp;acy;&amp;lcy;&amp;iocy;&amp;ncy;&amp;scy;&amp;kcy;&amp;icy;&amp;jcy; &amp;rcy;&amp;acy;&amp;jcy;&amp;o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7" y="4214818"/>
            <a:ext cx="3381359" cy="2536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128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480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Особенности дороги зимой</vt:lpstr>
      <vt:lpstr> Порядок перехода дороги по нерегулируемому пешеходному переходу </vt:lpstr>
      <vt:lpstr>Опасности дороги во время снегопада</vt:lpstr>
      <vt:lpstr>Слайд 6</vt:lpstr>
      <vt:lpstr>Внимание!  Гололёд.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Объясните  ситуацию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Елена Попцова</cp:lastModifiedBy>
  <cp:revision>119</cp:revision>
  <dcterms:created xsi:type="dcterms:W3CDTF">2014-07-15T15:51:57Z</dcterms:created>
  <dcterms:modified xsi:type="dcterms:W3CDTF">2016-12-10T10:08:11Z</dcterms:modified>
</cp:coreProperties>
</file>