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50000000000003E-2"/>
          <c:y val="0.12578125000000001"/>
          <c:w val="0.69752608267716532"/>
          <c:h val="0.72421875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085941601049869"/>
          <c:y val="0.38847662401574801"/>
          <c:w val="0.15247391732283463"/>
          <c:h val="0.34570275590551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10861204909685"/>
          <c:y val="3.2937490547852132E-2"/>
          <c:w val="0.80501033464566929"/>
          <c:h val="0.9670624999999999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2558134178860476"/>
          <c:y val="0.62381241521282282"/>
          <c:w val="0.17441865821139518"/>
          <c:h val="0.376187584787177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0.27168</cdr:x>
      <cdr:y>0.2835</cdr:y>
    </cdr:from>
    <cdr:to>
      <cdr:x>0.42168</cdr:x>
      <cdr:y>0.38981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1152128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A007-4D9D-4AF5-8AC9-96BBE50ACB7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F81DE-896F-42FC-848E-7279DB20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2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F81DE-896F-42FC-848E-7279DB20FB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104" y="476672"/>
            <a:ext cx="8305800" cy="1981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Тема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 открыл для себя остров Русский.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132856"/>
            <a:ext cx="5976664" cy="2808312"/>
          </a:xfrm>
        </p:spPr>
        <p:txBody>
          <a:bodyPr>
            <a:normAutofit fontScale="55000" lnSpcReduction="20000"/>
          </a:bodyPr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sz="2600" dirty="0" smtClean="0"/>
              <a:t>Проект подготовил: ученик 2-А класса</a:t>
            </a:r>
            <a:r>
              <a:rPr lang="en-US" sz="2600" dirty="0" smtClean="0"/>
              <a:t>:</a:t>
            </a:r>
            <a:r>
              <a:rPr lang="ru-RU" sz="2600" dirty="0" smtClean="0"/>
              <a:t> Зорин Семён.</a:t>
            </a:r>
          </a:p>
          <a:p>
            <a:pPr algn="l"/>
            <a:r>
              <a:rPr lang="ru-RU" sz="2600" dirty="0" smtClean="0"/>
              <a:t>Руководитель проекта: Скробова Варвара Николаевна.</a:t>
            </a:r>
          </a:p>
          <a:p>
            <a:pPr algn="l"/>
            <a:endParaRPr lang="ru-RU" sz="2600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/>
              <a:t>Г. Большой Камень, 2016г.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8712968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" y="-1488"/>
            <a:ext cx="4211959" cy="720079"/>
          </a:xfrm>
        </p:spPr>
        <p:txBody>
          <a:bodyPr/>
          <a:lstStyle/>
          <a:p>
            <a:r>
              <a:rPr lang="ru-RU" sz="2400" b="1" i="1" u="sng" dirty="0" smtClean="0"/>
              <a:t>Кладбище кораблей.</a:t>
            </a:r>
            <a:endParaRPr lang="ru-RU" sz="2400" b="1" i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4332"/>
            <a:ext cx="4320480" cy="23076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78226"/>
            <a:ext cx="4260428" cy="326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2864"/>
            <a:ext cx="4481264" cy="3112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48680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Находится в бухте Трудовая. Существует с 1974 года. Здесь находится около 42-ух кораблей в полузатопленном состоянии(сейнеры, эсминцы, подлодки и т.д. Корабли принадлежат </a:t>
            </a:r>
            <a:r>
              <a:rPr lang="ru-RU" sz="2400" dirty="0" err="1" smtClean="0"/>
              <a:t>ТОФу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82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34816" cy="9906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336704"/>
          </a:xfrm>
        </p:spPr>
      </p:pic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251520" y="3717031"/>
            <a:ext cx="72008" cy="72009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3488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0695421"/>
              </p:ext>
            </p:extLst>
          </p:nvPr>
        </p:nvGraphicFramePr>
        <p:xfrm>
          <a:off x="3563888" y="3861048"/>
          <a:ext cx="4776192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4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V="1">
            <a:off x="395536" y="613380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6508"/>
            <a:ext cx="2808312" cy="1941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796508"/>
            <a:ext cx="2667000" cy="194195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02" y="2636912"/>
            <a:ext cx="3131840" cy="410155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43" y="116632"/>
            <a:ext cx="4572000" cy="2304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5708" y="53479"/>
            <a:ext cx="349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/>
              <a:t>Царские казармы-</a:t>
            </a:r>
            <a:endParaRPr lang="ru-RU" sz="2400" b="1" i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15144"/>
            <a:ext cx="4427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Место для размещения воинских частей, роты, батареи, которые несли службу на острове более 100 лет назад.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420888"/>
            <a:ext cx="6300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Свято-Серафимовский (мужской) монастырь.</a:t>
            </a:r>
            <a:endParaRPr lang="ru-RU" sz="2400" b="1" i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3140968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Был основан в 1904 году, но сначала-это была походная полковая церковь, а в 2002 основан монастырь во имя преподобного Серафима Саровского.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38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13" y="-171400"/>
            <a:ext cx="4533566" cy="815629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Результат проекта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31840" y="908720"/>
            <a:ext cx="5638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981200"/>
            <a:ext cx="2592288" cy="440012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0" y="3573016"/>
            <a:ext cx="4330997" cy="321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4048844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76" y="772170"/>
            <a:ext cx="4932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исследования острова, я сделал открытие. Такое большое кол-во фортификационных сооружений говорит о том, что остров раньше нёс оборонительную функцию.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2852936"/>
            <a:ext cx="4499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в наше время становится объектом культуры и образования. Я думаю со временем остров должен стать одним из привлекательных центров для туризма и активного отдыха.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42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Вот каким открыл я для себя остров Русский! Спасибо </a:t>
            </a:r>
            <a:r>
              <a:rPr lang="ru-RU" sz="4000" dirty="0">
                <a:solidFill>
                  <a:schemeClr val="tx1"/>
                </a:solidFill>
              </a:rPr>
              <a:t>з</a:t>
            </a:r>
            <a:r>
              <a:rPr lang="ru-RU" sz="4000" dirty="0" smtClean="0">
                <a:solidFill>
                  <a:schemeClr val="tx1"/>
                </a:solidFill>
              </a:rPr>
              <a:t>а внимание!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704856" cy="47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6432"/>
            <a:ext cx="2016224" cy="10003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Введение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624" y="1529408"/>
            <a:ext cx="2578224" cy="5328592"/>
          </a:xfrm>
        </p:spPr>
        <p:txBody>
          <a:bodyPr>
            <a:noAutofit/>
          </a:bodyPr>
          <a:lstStyle/>
          <a:p>
            <a:r>
              <a:rPr lang="ru-RU" sz="1800" u="sng" dirty="0" smtClean="0">
                <a:solidFill>
                  <a:schemeClr val="bg2">
                    <a:lumMod val="10000"/>
                  </a:schemeClr>
                </a:solidFill>
              </a:rPr>
              <a:t>Цель исследования </a:t>
            </a:r>
            <a:endParaRPr lang="ru-RU" sz="1800" dirty="0" smtClean="0"/>
          </a:p>
          <a:p>
            <a:r>
              <a:rPr lang="ru-RU" sz="1800" dirty="0" smtClean="0"/>
              <a:t>Главная цель моего </a:t>
            </a:r>
            <a:r>
              <a:rPr lang="ru-RU" sz="2000" dirty="0" smtClean="0"/>
              <a:t>проекта</a:t>
            </a:r>
            <a:r>
              <a:rPr lang="ru-RU" sz="1800" dirty="0" smtClean="0"/>
              <a:t> - как можно больше узнать о острове Русском, собрать информацию о нём. Организовать экскурсию, исследовать его. И сделать выводы.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6300192" cy="63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2362200" cy="7082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Введение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2520280" cy="4968552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Задачи:</a:t>
            </a:r>
          </a:p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1.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Провести анкетирование между учащимися начальной школы, на тему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Что вы знаете о острове Русский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Сделать выводы анкетирования.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3.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Организовать экскурсию на Русский остров, исследовать его.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4.Сделать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выводы исследования. 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5868144" cy="334671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4968552" cy="2848078"/>
          </a:xfrm>
        </p:spPr>
      </p:pic>
    </p:spTree>
    <p:extLst>
      <p:ext uri="{BB962C8B-B14F-4D97-AF65-F5344CB8AC3E}">
        <p14:creationId xmlns:p14="http://schemas.microsoft.com/office/powerpoint/2010/main" val="29902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-171400"/>
            <a:ext cx="3888432" cy="1052735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Итоги анкетирования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3347864" cy="554461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Я опросил 100 учащихся с параллельных классов.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Вы, что-нибудь знаете об острове Русский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?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Если да, опишите кратко.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Вам когда-нибудь приходилось посещать остров Русский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Если да, то с какой целью.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57812271"/>
              </p:ext>
            </p:extLst>
          </p:nvPr>
        </p:nvGraphicFramePr>
        <p:xfrm>
          <a:off x="3185976" y="1166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3676" y="3429000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1кв-не понимают о чём речь.</a:t>
            </a:r>
          </a:p>
          <a:p>
            <a:endParaRPr lang="ru-RU" dirty="0" smtClean="0"/>
          </a:p>
          <a:p>
            <a:r>
              <a:rPr lang="ru-RU" dirty="0" smtClean="0"/>
              <a:t>2кв- ответили, что посещали остров Русский с целью экскурсии в океанариум. И больше о нем ничего не знают.</a:t>
            </a:r>
          </a:p>
          <a:p>
            <a:endParaRPr lang="ru-RU" dirty="0" smtClean="0"/>
          </a:p>
          <a:p>
            <a:r>
              <a:rPr lang="ru-RU" dirty="0" smtClean="0"/>
              <a:t>3кв-ответили, что знают о острове Русский, но что конкретно, ответить не смогли.</a:t>
            </a:r>
          </a:p>
          <a:p>
            <a:endParaRPr lang="ru-RU" dirty="0" smtClean="0"/>
          </a:p>
          <a:p>
            <a:r>
              <a:rPr lang="ru-RU" dirty="0" smtClean="0"/>
              <a:t>4кв- ни чего не знают об острове и не посещали 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0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1263"/>
            <a:ext cx="2362200" cy="1494656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Русский (вантовый ) мост.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700808"/>
            <a:ext cx="2664296" cy="475252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Мост через пролив Босфор Восточный. Второй по высоте мост в мире. Соединяет п-ов. Назимова и о. Русский. Высота 324 м. Длина 3100м. Построен и открыт 1 августа 2012 году.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2304256" cy="3384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8" cy="28884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28" y="3284984"/>
            <a:ext cx="377991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3563888" cy="1638672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ДВФУ (Дальневосточный федеральный университет).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204864"/>
            <a:ext cx="2362200" cy="4144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Открыт в 2012 году. В него входят: Учебный корпус, корпуса гостиничного типа для проживания студентов, территории отдыха и спорта.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5472608" cy="28725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84" y="5084298"/>
            <a:ext cx="2855260" cy="1752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5209"/>
            <a:ext cx="2989596" cy="1738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83" y="3124344"/>
            <a:ext cx="2855261" cy="17926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84298"/>
            <a:ext cx="2989595" cy="18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04664"/>
            <a:ext cx="2520279" cy="576064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Приморский океанариум.</a:t>
            </a:r>
            <a:endParaRPr lang="ru-RU" sz="24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3"/>
            <a:ext cx="6264695" cy="33123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6248589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5379778"/>
            <a:ext cx="2072124" cy="1435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3" y="5379778"/>
            <a:ext cx="1899722" cy="1447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379778"/>
            <a:ext cx="2016224" cy="1435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696" y="1225689"/>
            <a:ext cx="2448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Включает в себя 500 аквариумов, где обитают множество видов рыб и млекопитающих. Парковая зона для прогулок. Научный центр для изучения животного мира.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35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03" y="0"/>
            <a:ext cx="3096344" cy="924475"/>
          </a:xfrm>
        </p:spPr>
        <p:txBody>
          <a:bodyPr/>
          <a:lstStyle/>
          <a:p>
            <a:pPr algn="ctr"/>
            <a:r>
              <a:rPr lang="ru-RU" sz="2400" b="1" i="1" u="sng" dirty="0" smtClean="0"/>
              <a:t>Ворошиловская батарея</a:t>
            </a:r>
            <a:endParaRPr lang="ru-RU" sz="2400" b="1" i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08" y="30358"/>
            <a:ext cx="5345224" cy="275057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4896544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08" y="2852936"/>
            <a:ext cx="5328592" cy="2275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764704"/>
            <a:ext cx="3707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Построена в 1934 году. Служила обороной для Владивостока. Состоит из двух башен под землёй в три этажа, соединяются между собой коридором в 250 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5373216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Занесена в книгу рекордов Гиннеса, как самая долго действующая мощная батарея мира.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1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427984" cy="980727"/>
          </a:xfrm>
        </p:spPr>
        <p:txBody>
          <a:bodyPr/>
          <a:lstStyle/>
          <a:p>
            <a:r>
              <a:rPr lang="ru-RU" sz="2400" b="1" i="1" u="sng" dirty="0" smtClean="0"/>
              <a:t>Форты острова Русский</a:t>
            </a:r>
            <a:endParaRPr lang="ru-RU" sz="2400" b="1" i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2302376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88232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354556"/>
            <a:ext cx="2154261" cy="1621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2037046" cy="1575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29" y="5054149"/>
            <a:ext cx="2660107" cy="17701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1700808"/>
            <a:ext cx="2572951" cy="1584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54148"/>
            <a:ext cx="3836824" cy="18422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331973"/>
            <a:ext cx="2581024" cy="16060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29" y="5054149"/>
            <a:ext cx="2399320" cy="17701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764704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Форт–это укрепление на берегу, служащее для обороны города, порта. На острове существует множество фортификационных сооружений. Форт Поспелова, форт№10 Великого князя Владимира, форт № 9 князя Рюрика, </a:t>
            </a:r>
            <a:r>
              <a:rPr lang="ru-RU" sz="2400" dirty="0" err="1" smtClean="0"/>
              <a:t>Новосильцевская</a:t>
            </a:r>
            <a:r>
              <a:rPr lang="ru-RU" sz="2400" dirty="0" smtClean="0"/>
              <a:t> батарея.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2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2971</TotalTime>
  <Words>550</Words>
  <Application>Microsoft Office PowerPoint</Application>
  <PresentationFormat>Экран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 Тема: Я открыл для себя остров Русский.</vt:lpstr>
      <vt:lpstr>Введение</vt:lpstr>
      <vt:lpstr>Введение</vt:lpstr>
      <vt:lpstr>Итоги анкетирования</vt:lpstr>
      <vt:lpstr>Русский (вантовый ) мост.</vt:lpstr>
      <vt:lpstr>ДВФУ (Дальневосточный федеральный университет).</vt:lpstr>
      <vt:lpstr>Приморский океанариум.</vt:lpstr>
      <vt:lpstr>Ворошиловская батарея</vt:lpstr>
      <vt:lpstr>Форты острова Русский</vt:lpstr>
      <vt:lpstr>Кладбище кораблей.</vt:lpstr>
      <vt:lpstr>Презентация PowerPoint</vt:lpstr>
      <vt:lpstr>Презентация PowerPoint</vt:lpstr>
      <vt:lpstr>Результат проекта</vt:lpstr>
      <vt:lpstr>Вот каким открыл я для себя остров Русский!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Амура и Тимура в Сафари-парке</dc:title>
  <dc:creator>User</dc:creator>
  <cp:lastModifiedBy>Личный</cp:lastModifiedBy>
  <cp:revision>61</cp:revision>
  <dcterms:created xsi:type="dcterms:W3CDTF">2016-02-09T09:28:34Z</dcterms:created>
  <dcterms:modified xsi:type="dcterms:W3CDTF">2016-11-25T05:42:06Z</dcterms:modified>
</cp:coreProperties>
</file>