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3FD0D-EEE0-4409-8C7E-F0E8169F1AD3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CD827-B81A-4221-8DC4-690FA013C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719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CD827-B81A-4221-8DC4-690FA013CF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3999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окружности. Решение задач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848600" cy="3505200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Уравнение окружности с радиусом равным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и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центром в начале координат: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=R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b="1" baseline="30000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l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Уравнение окружности с радиусом равным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lvl="0" algn="l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центром в точке О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+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=R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b="1" baseline="30000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/>
            <a:endParaRPr lang="ru-RU" b="1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Устные упражнения.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	В заданном уравнении  определить центр окружности и её радиус: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а) </a:t>
            </a:r>
            <a:r>
              <a:rPr lang="en-US" sz="2000" b="1" dirty="0" smtClean="0">
                <a:latin typeface="Times New Roman"/>
                <a:cs typeface="Times New Roman"/>
              </a:rPr>
              <a:t>x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25;  б ) 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-3)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-7)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36;  в) </a:t>
            </a: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=1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,44;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г) 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+6,3)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-5)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6,25;  </a:t>
            </a:r>
            <a:r>
              <a:rPr lang="ru-RU" sz="2400" b="1" dirty="0" err="1" smtClean="0">
                <a:latin typeface="Times New Roman"/>
                <a:ea typeface="Times New Roman"/>
                <a:cs typeface="Times New Roman"/>
              </a:rPr>
              <a:t>д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+2)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+9)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81;</a:t>
            </a:r>
          </a:p>
          <a:p>
            <a:pPr marL="514350" indent="-514350">
              <a:buAutoNum type="arabicParenR" startAt="2"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Задать уравнение окружности, если известны координаты её центра и размер радиуса: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а) (0;0) и 6;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2000" b="1" dirty="0" smtClean="0">
                <a:latin typeface="Times New Roman"/>
                <a:cs typeface="Times New Roman"/>
              </a:rPr>
              <a:t> x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36;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б) (0;0) и 1,1;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2000" b="1" dirty="0" smtClean="0">
                <a:latin typeface="Times New Roman"/>
                <a:cs typeface="Times New Roman"/>
              </a:rPr>
              <a:t> x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1,21;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в) (4;6) и 1,5;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	 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-4)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-6)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2,25;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г) (-3;8) и 7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	 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+3)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-8)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49.</a:t>
            </a:r>
          </a:p>
          <a:p>
            <a:pPr marL="514350" indent="-514350">
              <a:buNone/>
            </a:pPr>
            <a:endParaRPr lang="ru-RU" sz="2400" b="1" dirty="0" smtClean="0">
              <a:latin typeface="Times New Roman"/>
              <a:ea typeface="Times New Roman"/>
              <a:cs typeface="Times New Roman"/>
            </a:endParaRPr>
          </a:p>
          <a:p>
            <a:pPr marL="514350" indent="-514350">
              <a:buNone/>
            </a:pPr>
            <a:endParaRPr lang="ru-RU" sz="2400" b="1" baseline="30000" dirty="0" smtClean="0">
              <a:latin typeface="Times New Roman"/>
              <a:ea typeface="Times New Roman"/>
              <a:cs typeface="Times New Roman"/>
            </a:endParaRPr>
          </a:p>
          <a:p>
            <a:pPr marL="514350" indent="-514350">
              <a:buNone/>
            </a:pPr>
            <a:endParaRPr lang="ru-RU" sz="2400" b="1" baseline="30000" dirty="0" smtClean="0">
              <a:latin typeface="Times New Roman"/>
              <a:ea typeface="Times New Roman"/>
              <a:cs typeface="Times New Roman"/>
            </a:endParaRPr>
          </a:p>
          <a:p>
            <a:pPr marL="514350" indent="-514350">
              <a:buNone/>
            </a:pPr>
            <a:endParaRPr lang="ru-RU" sz="2400" b="1" baseline="30000" dirty="0" smtClean="0">
              <a:latin typeface="Times New Roman"/>
              <a:ea typeface="Times New Roman"/>
              <a:cs typeface="Times New Roman"/>
            </a:endParaRPr>
          </a:p>
          <a:p>
            <a:pPr marL="514350" indent="-514350">
              <a:buNone/>
            </a:pPr>
            <a:endParaRPr lang="ru-RU" sz="2400" b="1" baseline="30000" dirty="0" smtClean="0">
              <a:latin typeface="Times New Roman"/>
              <a:ea typeface="Times New Roman"/>
              <a:cs typeface="Times New Roman"/>
            </a:endParaRPr>
          </a:p>
          <a:p>
            <a:pPr marL="514350" indent="-514350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диктант.</a:t>
            </a:r>
            <a:b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вариант.                                  2 вариант.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	В заданном уравнении  определить центр окружности и её радиус: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800" b="1" dirty="0" smtClean="0">
                <a:latin typeface="Times New Roman"/>
                <a:cs typeface="Times New Roman"/>
              </a:rPr>
              <a:t>x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49;  б) 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-3)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-7)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169;     а) 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+y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=1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,44; б)(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+3)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-9)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36; в)(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+6,3)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-5,7)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6,25;                      в)(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-6,3)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+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+0,5)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121; </a:t>
            </a:r>
          </a:p>
          <a:p>
            <a:pPr marL="514350" indent="-514350">
              <a:buAutoNum type="arabicParenR" startAt="2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Задать уравнение окружности, если известны координаты её центра и размер радиуса: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а) (0;0) и 9;                                    а) (0;0) и 5; 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б) (0;0) и 1,5;                                 б) (0;0) и 1,3; 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в) (-4;6) и 0,6;                                в) (4;-6) и0,8;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       г) (3,5;-8,1) и 7.                             г) (0,3;-8,4) и 7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077494" y="2399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315494" y="4761706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№ 1.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пользуясь чертежом, определить взаимное  расположение точки А(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и окружности, заданной уравнением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+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=R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2/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 А лежит на окружности.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а) координаты точки А удовлетворяют уравнению окружности;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б) расстояние от точки А до центра окружности равно её радиусу;</a:t>
            </a:r>
          </a:p>
          <a:p>
            <a:pPr marL="457200" indent="-45720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R= OA      R=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(a-x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 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(b-y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52600" y="4114800"/>
            <a:ext cx="19812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4" idx="2"/>
          </p:cNvCxnSpPr>
          <p:nvPr/>
        </p:nvCxnSpPr>
        <p:spPr>
          <a:xfrm rot="10800000">
            <a:off x="1752600" y="5105400"/>
            <a:ext cx="99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743200" y="51816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410200" y="4648200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324600" y="44958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Точка А лежит внутри круга, ограниченного данной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окружностью.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799"/>
            <a:ext cx="7848600" cy="3962401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Расстояние от точки А до центра окружности меньше радиуса окружности;</a:t>
            </a:r>
          </a:p>
          <a:p>
            <a:pPr marL="457200" indent="-45720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R&gt;OA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R&gt;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(a-x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(b-y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47800" y="3124200"/>
            <a:ext cx="2514600" cy="2438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05100" y="37719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667000" y="3962400"/>
            <a:ext cx="1219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Точка А лежит вне круга, ограниченного данной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окружностью.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799"/>
            <a:ext cx="7848600" cy="3962401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Расстояние от точки А до центра окружности больше радиуса окружности;</a:t>
            </a: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R&lt;OA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R&lt;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(a-x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(b-y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b="1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295400" y="2819400"/>
            <a:ext cx="2819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667000" y="2743200"/>
            <a:ext cx="16764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667000" y="4038600"/>
            <a:ext cx="1447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486400" y="41148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85f0a83d-1d2c-4fe6-904a-3f9e760b6a10.md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87</Words>
  <Application>Microsoft Office PowerPoint</Application>
  <PresentationFormat>Экран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Тема урока  «Уравнение окружности. Решение задач.»</vt:lpstr>
      <vt:lpstr>Устные упражнения.</vt:lpstr>
      <vt:lpstr>Математический диктант. 1 вариант.                                  2 вариант.</vt:lpstr>
      <vt:lpstr>Задача № 1. Не пользуясь чертежом, определить взаимное  расположение точки А(x0; y0) и окружности, заданной уравнением (x-a)2+(y-b)2=R2/ </vt:lpstr>
      <vt:lpstr>2. Точка А лежит внутри круга, ограниченного данной      окружностью. </vt:lpstr>
      <vt:lpstr>2. Точка А лежит вне круга, ограниченного данной      окружностью.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16.11.16              Классная работа.  Уравнение окружности. Решение задач.</dc:title>
  <cp:lastModifiedBy>Пользователь</cp:lastModifiedBy>
  <cp:revision>22</cp:revision>
  <dcterms:modified xsi:type="dcterms:W3CDTF">2016-12-07T10:02:02Z</dcterms:modified>
</cp:coreProperties>
</file>