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1"/>
  </p:notesMasterIdLst>
  <p:sldIdLst>
    <p:sldId id="263" r:id="rId2"/>
    <p:sldId id="264" r:id="rId3"/>
    <p:sldId id="265" r:id="rId4"/>
    <p:sldId id="266" r:id="rId5"/>
    <p:sldId id="256" r:id="rId6"/>
    <p:sldId id="258" r:id="rId7"/>
    <p:sldId id="259" r:id="rId8"/>
    <p:sldId id="262" r:id="rId9"/>
    <p:sldId id="267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696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2DCAF-2E58-4F5D-8509-5A6BEDB0993F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BFD43-FDAF-45A1-9C81-1B4A3CB829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задачи выполняется учениками</a:t>
            </a:r>
            <a:r>
              <a:rPr lang="ru-RU" baseline="0" dirty="0" smtClean="0"/>
              <a:t> на доске.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BFD43-FDAF-45A1-9C81-1B4A3CB82969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Тема урока </a:t>
            </a:r>
            <a:br>
              <a:rPr lang="ru-RU" sz="24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«Простейшие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в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координатах».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Какие векторы называются коллинеарными?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smtClean="0">
                <a:sym typeface="Symbol"/>
              </a:rPr>
              <a:t>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b="1" dirty="0" smtClean="0">
                <a:sym typeface="Symbol"/>
              </a:rPr>
              <a:t></a:t>
            </a:r>
            <a:r>
              <a:rPr lang="en-US" sz="2800" b="1" dirty="0" smtClean="0"/>
              <a:t> </a:t>
            </a:r>
            <a:endParaRPr lang="ru-RU" sz="2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/>
              <a:t>      </a:t>
            </a:r>
            <a:r>
              <a:rPr lang="en-US" sz="2800" b="1" dirty="0" smtClean="0"/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b="1" dirty="0" smtClean="0"/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</a:t>
            </a:r>
            <a:r>
              <a:rPr lang="en-US" sz="2800" b="1" dirty="0" smtClean="0"/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kx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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где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kR</a:t>
            </a:r>
            <a:endParaRPr lang="en-US" sz="28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Задание 1.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Задайте вектор коллинеарный данному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3; -2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а)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сонаправленный</a:t>
            </a:r>
            <a:endParaRPr lang="ru-RU" sz="28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	б) противоположно направленный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071538" y="214311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071538" y="250030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572264" y="357187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Как определить координаты вектора равного сумме двух или более векторов 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Если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x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;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bx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;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, то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a + b x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1+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;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y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</a:t>
            </a:r>
            <a:endParaRPr lang="ru-RU" sz="2800" b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Задание 2.</a:t>
            </a: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a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3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; -2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b-2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;3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.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Найти координаты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a  + b </a:t>
            </a:r>
            <a:endParaRPr lang="ru-RU" sz="2400" b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a  + b  1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; 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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Как определить координаты вектора равного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разности двух векторов ?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Если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x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;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bx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;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y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,     то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a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b x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x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;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y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-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y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</a:t>
            </a:r>
            <a:endParaRPr lang="ru-RU" sz="2400" b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Задание 3.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Найти координаты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a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b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a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b 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5; -5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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None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428728" y="128586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786050" y="128586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714876" y="128586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214942" y="128586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71472" y="264318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142976" y="264318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71472" y="221455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857356" y="221455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285852" y="400050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571736" y="400050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357686" y="400050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786314" y="400050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857224" y="500063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428728" y="500063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786446" y="221455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357950" y="221455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286229" y="449989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786314" y="450057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0013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Что получится в результате умножения числа на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вектор?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определить координаты результатирующего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вектора?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x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;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y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, то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ka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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kx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;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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Найти координаты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k 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a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если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k=5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,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-2; 7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k 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-10; 35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357290" y="214311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143240" y="207167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643306" y="314324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572132" y="314324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000100" y="350043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Математический диктант.</a:t>
            </a:r>
            <a:br>
              <a:rPr lang="ru-RU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 вариант.                                  2 вариант.</a:t>
            </a:r>
            <a:endParaRPr lang="ru-RU" sz="2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Найдите коллинеарные векторы, если</a:t>
            </a:r>
          </a:p>
          <a:p>
            <a:pPr marL="514350" indent="-514350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2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; 7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b-6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;21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, 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6;21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-2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; 7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b-6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;21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, с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6;21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</a:t>
            </a:r>
            <a:endParaRPr lang="ru-RU" sz="2400" b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marL="514350" indent="-514350">
              <a:buAutoNum type="arabicPeriod" startAt="2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Если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2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; -7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b-6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; 21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Если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; 7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b6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;21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</a:p>
          <a:p>
            <a:pPr marL="514350" indent="-51435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найдите: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найдите:</a:t>
            </a:r>
          </a:p>
          <a:p>
            <a:pPr marL="514350" indent="-51435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  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             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3a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  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514350" indent="-51435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 +3b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  3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b-2a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б)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3a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+2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 2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3a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Ответы                                              Ответы</a:t>
            </a:r>
          </a:p>
          <a:p>
            <a:pPr marL="514350" indent="-514350"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c.                                                 1. a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b.   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 startAt="2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4;-14;-18; 63                       2.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а)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-6;2112;42</a:t>
            </a:r>
          </a:p>
          <a:p>
            <a:pPr marL="514350" indent="-51435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б)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-14;-77;-22; 49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б)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6;6318;21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785786" y="228599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1928794" y="221455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214678" y="228599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000628" y="228599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143636" y="221455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7429520" y="221455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857356" y="2714620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071802" y="2714620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7072330" y="2714620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786446" y="2786058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1571604" y="407194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643042" y="371475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285984" y="364331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715008" y="364331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143636" y="364331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143108" y="407194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714612" y="407194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214678" y="407194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357950" y="407194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786578" y="407194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215206" y="4071942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786446" y="4143380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572132" y="500063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929322" y="500063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1000100" y="500063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1428728" y="500063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6200000" flipH="1">
            <a:off x="2429654" y="4429926"/>
            <a:ext cx="4499800" cy="70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500043"/>
            <a:ext cx="8572560" cy="2071701"/>
          </a:xfrm>
        </p:spPr>
        <p:txBody>
          <a:bodyPr>
            <a:normAutofit/>
          </a:bodyPr>
          <a:lstStyle/>
          <a:p>
            <a:pPr algn="l"/>
            <a: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428868"/>
            <a:ext cx="7429552" cy="3209932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Задача.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Докажите, что треугольник АВС равнобедренный и найдите его площадь, если вершины треугольника имеют координаты А(0;1), В(1;-4), С(5;2).              </a:t>
            </a:r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                 </a:t>
            </a: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В                        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3000364" y="1857364"/>
            <a:ext cx="2214578" cy="3714776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3428992" y="3357562"/>
            <a:ext cx="42862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286248" y="3286124"/>
            <a:ext cx="500066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                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S=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</a:p>
          <a:p>
            <a:pPr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В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C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                         H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3000364" y="1857364"/>
            <a:ext cx="2214578" cy="3714776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3428992" y="3357562"/>
            <a:ext cx="428628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286248" y="3286124"/>
            <a:ext cx="500066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071934" y="1928802"/>
            <a:ext cx="45719" cy="3643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143372" y="5072074"/>
            <a:ext cx="42862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00430" y="5429264"/>
            <a:ext cx="7143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714876" y="5429264"/>
            <a:ext cx="7143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План решения задачи.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а) Вычислить длины сторон.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б) Сравнить длины сторон.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в) Если треугольник равнобедренный, то найти 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длину высоты опущенной к основанию.</a:t>
            </a:r>
            <a:endParaRPr lang="ru-RU" sz="28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latin typeface="Times New Roman" pitchFamily="18" charset="0"/>
                <a:ea typeface="Calibri"/>
                <a:cs typeface="Times New Roman" pitchFamily="18" charset="0"/>
              </a:rPr>
              <a:t>г) Вычислить площадь треугольника.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Проверка результатов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AB 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26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AC 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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26         ABC - </a:t>
            </a:r>
            <a:r>
              <a:rPr lang="ru-RU" b="1" smtClean="0">
                <a:latin typeface="Times New Roman" pitchFamily="18" charset="0"/>
                <a:cs typeface="Times New Roman" pitchFamily="18" charset="0"/>
                <a:sym typeface="Symbol"/>
              </a:rPr>
              <a:t>равнобедренный</a:t>
            </a:r>
            <a:r>
              <a:rPr lang="en-US" b="1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en-US" b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BC = 52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M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(3;-1)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AO = 13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S = 13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2643174" y="1785926"/>
            <a:ext cx="71438" cy="9286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357554" y="2357430"/>
            <a:ext cx="357190" cy="357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0945b289-98be-41f8-ad26-2ca9b2d204d0.mdb"/>
  <p:tag name="ARS_RESPONSE_PERSONNUM" val="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SHOW3D" val="Fals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</TotalTime>
  <Words>413</Words>
  <Application>Microsoft Office PowerPoint</Application>
  <PresentationFormat>Экран (4:3)</PresentationFormat>
  <Paragraphs>75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Тема урока   «Простейшие задачи в координатах».   </vt:lpstr>
      <vt:lpstr>2. Как определить координаты вектора равного сумме двух или более векторов ?</vt:lpstr>
      <vt:lpstr> 4. Что получится в результате умножения числа на     вектор?  </vt:lpstr>
      <vt:lpstr>Математический диктант. 1 вариант.                                  2 вариант.</vt:lpstr>
      <vt:lpstr> </vt:lpstr>
      <vt:lpstr>Слайд 6</vt:lpstr>
      <vt:lpstr>Слайд 7</vt:lpstr>
      <vt:lpstr>План решения задачи.</vt:lpstr>
      <vt:lpstr>Проверка результатов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09.11.16      Классная работа.  Простейшие задачи в  координатах.</dc:title>
  <dc:creator>Viewstar</dc:creator>
  <cp:lastModifiedBy>Пользователь</cp:lastModifiedBy>
  <cp:revision>56</cp:revision>
  <dcterms:modified xsi:type="dcterms:W3CDTF">2016-12-07T09:33:22Z</dcterms:modified>
</cp:coreProperties>
</file>