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7494"/>
            <a:ext cx="7772400" cy="1102519"/>
          </a:xfrm>
          <a:solidFill>
            <a:schemeClr val="bg1">
              <a:alpha val="44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Наследственные болезни, сцепленные с полом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alpha val="74000"/>
            </a:schemeClr>
          </a:solidFill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Биология 9 класс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57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6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Фенотип страдающего синдромом 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ауна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88012"/>
            <a:ext cx="2620035" cy="3939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3598"/>
            <a:ext cx="6032768" cy="3447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18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1635"/>
          </a:xfrm>
          <a:solidFill>
            <a:schemeClr val="bg1">
              <a:alpha val="43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Кариотип страдающего синдромом Дауна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47055"/>
            <a:ext cx="8496944" cy="3696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3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1069628"/>
          </a:xfrm>
          <a:solidFill>
            <a:schemeClr val="bg1">
              <a:alpha val="51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Кариотипы различных типов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полисомии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моносомии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" y="1275607"/>
            <a:ext cx="4177874" cy="3867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75607"/>
            <a:ext cx="4706887" cy="3867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802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  <a:solidFill>
            <a:schemeClr val="bg1">
              <a:alpha val="57000"/>
            </a:schemeClr>
          </a:solidFill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Синдром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Клайнфельтера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0" b="16347"/>
          <a:stretch/>
        </p:blipFill>
        <p:spPr>
          <a:xfrm>
            <a:off x="467544" y="1059582"/>
            <a:ext cx="5265324" cy="3416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40152" y="1059582"/>
            <a:ext cx="2736304" cy="341632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Высокий рост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Нарушение пропорции тела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тсталость в развитии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Бесплодие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Гинекомастия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Узкая грудная клетка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9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пренатальной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диагностики наследственных заболеваний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7614"/>
            <a:ext cx="8772188" cy="365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3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9000"/>
            </a:schemeClr>
          </a:solidFill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Домашняя работа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§26 читать, дать письменный ответ на вопрос №4 в конце параграфа.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6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Проверочная работа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alpha val="5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Дать понятие термину – аутосомная хромосома?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кариотип?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Наличие каких хромосом определяет пол человека?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Запишите набор половых хромосом у женщин и  мужчин.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Структурная единица наследственной информации?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6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1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Наследственные заболевания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solidFill>
            <a:schemeClr val="bg1">
              <a:alpha val="28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Генная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Связана с мутациями генов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alpha val="44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Хромосомная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noFill/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Связана с мутациями хромосом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stCxn id="2" idx="2"/>
          </p:cNvCxnSpPr>
          <p:nvPr/>
        </p:nvCxnSpPr>
        <p:spPr>
          <a:xfrm flipH="1">
            <a:off x="2771800" y="1063229"/>
            <a:ext cx="1800200" cy="1403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>
            <a:off x="4572000" y="1063229"/>
            <a:ext cx="1728192" cy="1403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71750"/>
            <a:ext cx="3245111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0" r="12874"/>
          <a:stretch/>
        </p:blipFill>
        <p:spPr>
          <a:xfrm>
            <a:off x="5868144" y="2540674"/>
            <a:ext cx="2360033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12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0"/>
            <a:ext cx="3600400" cy="3435846"/>
          </a:xfrm>
          <a:solidFill>
            <a:schemeClr val="bg1">
              <a:alpha val="51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Подробная карта Х-хромосомы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403395" cy="512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7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7000"/>
            </a:schemeClr>
          </a:solidFill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Генные болезни и аномалии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Дальтонизм, цветовая слепота —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неспособность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различать по большей степени зелёные и красные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цвета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Гемофилия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редкое наследственное заболевание связанное с нарушением свёртываемости крови.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6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36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Наследование сцепленного с полом признака – дальтонизма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34125"/>
            <a:ext cx="5544616" cy="390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55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1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на определение дальтонизма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62472"/>
            <a:ext cx="3773095" cy="36313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62472"/>
            <a:ext cx="3631332" cy="363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7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9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Гемофилия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королевских семьях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03598"/>
            <a:ext cx="7128792" cy="3939902"/>
          </a:xfrm>
        </p:spPr>
      </p:pic>
    </p:spTree>
    <p:extLst>
      <p:ext uri="{BB962C8B-B14F-4D97-AF65-F5344CB8AC3E}">
        <p14:creationId xmlns:p14="http://schemas.microsoft.com/office/powerpoint/2010/main" val="31975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Хромосомные болезни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alpha val="59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Синдром Дауна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трисомия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хромосоме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21) – аутосомное заболевание вызванное третьей хромосомой в 21 паре хромосом. Кариотип содержит 47, вместо положенных 46 хромосом.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Синдром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Клайнфельтера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аномалия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несколько типов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полисомии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хромосомам X и Y у лиц мужского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пола: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XXY; 47, XYY; 48, XXXY; 48, XYYY; 48 XXYY; 49 XXXXY; 49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XXXYY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225</Words>
  <Application>Microsoft Office PowerPoint</Application>
  <PresentationFormat>Экран (16:9)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Наследственные болезни, сцепленные с полом</vt:lpstr>
      <vt:lpstr>Проверочная работа</vt:lpstr>
      <vt:lpstr>Наследственные заболевания </vt:lpstr>
      <vt:lpstr>Подробная карта Х-хромосомы человека</vt:lpstr>
      <vt:lpstr>Генные болезни и аномалии</vt:lpstr>
      <vt:lpstr>Наследование сцепленного с полом признака – дальтонизма</vt:lpstr>
      <vt:lpstr>Тест на определение дальтонизма</vt:lpstr>
      <vt:lpstr>Гемофилия в королевских семьях</vt:lpstr>
      <vt:lpstr>Хромосомные болезни</vt:lpstr>
      <vt:lpstr>Фенотип страдающего синдромом  Дауна </vt:lpstr>
      <vt:lpstr>Кариотип страдающего синдромом Дауна </vt:lpstr>
      <vt:lpstr>Кариотипы различных типов полисомии и моносомии </vt:lpstr>
      <vt:lpstr>Синдром Клайнфельтера </vt:lpstr>
      <vt:lpstr>Метод пренатальной диагностики наследственных заболеваний  </vt:lpstr>
      <vt:lpstr>Домашняя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Наследственные болезни, сцепленные с полом</dc:title>
  <dc:creator>MR.ROBOT</dc:creator>
  <cp:lastModifiedBy>MR.ROBOT</cp:lastModifiedBy>
  <cp:revision>12</cp:revision>
  <dcterms:created xsi:type="dcterms:W3CDTF">2016-12-07T03:47:01Z</dcterms:created>
  <dcterms:modified xsi:type="dcterms:W3CDTF">2016-12-07T09:12:10Z</dcterms:modified>
</cp:coreProperties>
</file>