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  <p:sldMasterId id="214748405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2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3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87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02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022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956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1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4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581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335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1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87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26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29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686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797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51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90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3707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059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77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0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9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1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6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7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3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11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2EAE-0B35-4928-84F1-CC27A41E5298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0591-AEB4-4C1F-B2D6-BE1B0FA26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45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  <p:sldLayoutId id="2147484067" r:id="rId14"/>
    <p:sldLayoutId id="2147484068" r:id="rId15"/>
    <p:sldLayoutId id="2147484069" r:id="rId16"/>
    <p:sldLayoutId id="21474840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3424" y="957263"/>
            <a:ext cx="8791575" cy="2387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Хранение, поиск и сортировка информации в базах данных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3225" y="3792538"/>
            <a:ext cx="6569075" cy="16557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Базы данных в электронных таблицах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9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данных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представляет собой определенным образом организованную совокупность данных некоторой предметной области, предназначенную для хранения во внешней памяти компьютера постоянного применения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Табличная форма представления баз данных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41412" y="1308100"/>
            <a:ext cx="9905999" cy="49657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Столбцы табличной базы данных называются </a:t>
            </a:r>
            <a:r>
              <a:rPr lang="ru-RU" b="1" u="sng" dirty="0" smtClean="0">
                <a:solidFill>
                  <a:schemeClr val="bg1"/>
                </a:solidFill>
              </a:rPr>
              <a:t>полями.</a:t>
            </a:r>
            <a:r>
              <a:rPr lang="ru-RU" dirty="0" smtClean="0">
                <a:solidFill>
                  <a:schemeClr val="bg1"/>
                </a:solidFill>
              </a:rPr>
              <a:t> Каждое поле имеет </a:t>
            </a:r>
            <a:r>
              <a:rPr lang="ru-RU" b="1" u="sng" dirty="0" smtClean="0">
                <a:solidFill>
                  <a:schemeClr val="bg1"/>
                </a:solidFill>
              </a:rPr>
              <a:t>имя</a:t>
            </a:r>
            <a:r>
              <a:rPr lang="ru-RU" dirty="0" smtClean="0">
                <a:solidFill>
                  <a:schemeClr val="bg1"/>
                </a:solidFill>
              </a:rPr>
              <a:t> и может иметь данные определенного </a:t>
            </a:r>
            <a:r>
              <a:rPr lang="ru-RU" b="1" u="sng" dirty="0" smtClean="0">
                <a:solidFill>
                  <a:schemeClr val="bg1"/>
                </a:solidFill>
              </a:rPr>
              <a:t>типа</a:t>
            </a:r>
            <a:r>
              <a:rPr lang="ru-RU" dirty="0" smtClean="0">
                <a:solidFill>
                  <a:schemeClr val="bg1"/>
                </a:solidFill>
              </a:rPr>
              <a:t>(текст, число, дата/время и </a:t>
            </a:r>
            <a:r>
              <a:rPr lang="ru-RU" dirty="0" err="1" smtClean="0">
                <a:solidFill>
                  <a:schemeClr val="bg1"/>
                </a:solidFill>
              </a:rPr>
              <a:t>т.д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Строки таблицы являются </a:t>
            </a:r>
            <a:r>
              <a:rPr lang="ru-RU" b="1" u="sng" dirty="0" smtClean="0">
                <a:solidFill>
                  <a:schemeClr val="bg1"/>
                </a:solidFill>
              </a:rPr>
              <a:t>записями</a:t>
            </a:r>
            <a:r>
              <a:rPr lang="ru-RU" dirty="0" smtClean="0">
                <a:solidFill>
                  <a:schemeClr val="bg1"/>
                </a:solidFill>
              </a:rPr>
              <a:t> об объектах. Строка хранит набор значений, содержащихся в полях базы данных. Записи можно нумеровать с использованием </a:t>
            </a:r>
            <a:r>
              <a:rPr lang="ru-RU" b="1" u="sng" dirty="0" smtClean="0">
                <a:solidFill>
                  <a:schemeClr val="bg1"/>
                </a:solidFill>
              </a:rPr>
              <a:t>счетчика</a:t>
            </a:r>
            <a:r>
              <a:rPr lang="ru-RU" dirty="0" smtClean="0">
                <a:solidFill>
                  <a:schemeClr val="bg1"/>
                </a:solidFill>
              </a:rPr>
              <a:t>(поле №) – это позволяет однозначно идентифицировать каждую запись в таблице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59160"/>
              </p:ext>
            </p:extLst>
          </p:nvPr>
        </p:nvGraphicFramePr>
        <p:xfrm>
          <a:off x="2120900" y="479044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Телефон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E-mail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Сидоров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111-11-11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sidorov@server.ru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222-22-22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ivanov@server.ru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333-33-33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petrov@server.ru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6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65100"/>
            <a:ext cx="9905998" cy="14224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Представление записей базы данных с помощью формы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587500"/>
            <a:ext cx="9905999" cy="49149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Для поочередного ввода, просмотра и редактирования записей базы данных часто используется </a:t>
            </a:r>
            <a:r>
              <a:rPr lang="ru-RU" b="1" u="sng" dirty="0" smtClean="0">
                <a:solidFill>
                  <a:schemeClr val="bg1"/>
                </a:solidFill>
              </a:rPr>
              <a:t>форма.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Обычно на форме размещаются </a:t>
            </a:r>
            <a:r>
              <a:rPr lang="ru-RU" b="1" u="sng" dirty="0" smtClean="0">
                <a:solidFill>
                  <a:schemeClr val="bg1"/>
                </a:solidFill>
              </a:rPr>
              <a:t>надписи</a:t>
            </a:r>
            <a:r>
              <a:rPr lang="ru-RU" dirty="0" smtClean="0">
                <a:solidFill>
                  <a:schemeClr val="bg1"/>
                </a:solidFill>
              </a:rPr>
              <a:t>, являющиеся именами полей базы данных, и </a:t>
            </a:r>
            <a:r>
              <a:rPr lang="ru-RU" b="1" u="sng" dirty="0" smtClean="0">
                <a:solidFill>
                  <a:schemeClr val="bg1"/>
                </a:solidFill>
              </a:rPr>
              <a:t>поля</a:t>
            </a:r>
            <a:r>
              <a:rPr lang="ru-RU" dirty="0" smtClean="0">
                <a:solidFill>
                  <a:schemeClr val="bg1"/>
                </a:solidFill>
              </a:rPr>
              <a:t>, в которых отображаются данные выбранной записи базы данных</a:t>
            </a:r>
            <a:endParaRPr lang="ru-RU" b="1" u="sng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536" y="3674511"/>
            <a:ext cx="5106964" cy="296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15900"/>
            <a:ext cx="9905998" cy="12192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Системы управления базами данных (СУБД)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35100"/>
            <a:ext cx="9905999" cy="4356101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Система </a:t>
            </a:r>
            <a:r>
              <a:rPr lang="ru-RU" b="1" dirty="0">
                <a:solidFill>
                  <a:schemeClr val="bg1"/>
                </a:solidFill>
              </a:rPr>
              <a:t>управления базами </a:t>
            </a:r>
            <a:r>
              <a:rPr lang="ru-RU" b="1" dirty="0" smtClean="0">
                <a:solidFill>
                  <a:schemeClr val="bg1"/>
                </a:solidFill>
              </a:rPr>
              <a:t>данных </a:t>
            </a:r>
            <a:r>
              <a:rPr lang="ru-RU" b="1" dirty="0" smtClean="0">
                <a:solidFill>
                  <a:schemeClr val="bg1"/>
                </a:solidFill>
              </a:rPr>
              <a:t>(СУБД) </a:t>
            </a:r>
            <a:r>
              <a:rPr lang="ru-RU" dirty="0" smtClean="0">
                <a:solidFill>
                  <a:schemeClr val="bg1"/>
                </a:solidFill>
              </a:rPr>
              <a:t>– это приложение, обеспечивающее управление созданием и использованием базы </a:t>
            </a:r>
            <a:r>
              <a:rPr lang="ru-RU" dirty="0" smtClean="0">
                <a:solidFill>
                  <a:schemeClr val="bg1"/>
                </a:solidFill>
              </a:rPr>
              <a:t>данных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База данных – это упорядоченный набор данных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Системы управления базами данных – это приложения</a:t>
            </a:r>
            <a:r>
              <a:rPr lang="ru-RU" dirty="0" smtClean="0">
                <a:solidFill>
                  <a:schemeClr val="bg1"/>
                </a:solidFill>
              </a:rPr>
              <a:t>, управляющие хранением и обработкой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7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СУБД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Access, SQL Server, MySQL, OpenOffice.org Base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3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Форма, содержащая первую запись базы данных «Записная книжка»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33" y="2207749"/>
            <a:ext cx="4425157" cy="4439908"/>
          </a:xfrm>
        </p:spPr>
      </p:pic>
    </p:spTree>
    <p:extLst>
      <p:ext uri="{BB962C8B-B14F-4D97-AF65-F5344CB8AC3E}">
        <p14:creationId xmlns:p14="http://schemas.microsoft.com/office/powerpoint/2010/main" val="11569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TM02900743[[fn=Природа]]</Template>
  <TotalTime>285</TotalTime>
  <Words>230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Trebuchet MS</vt:lpstr>
      <vt:lpstr>Tw Cen MT</vt:lpstr>
      <vt:lpstr>Wingdings 2</vt:lpstr>
      <vt:lpstr>HDOfficeLightV0</vt:lpstr>
      <vt:lpstr>Контур</vt:lpstr>
      <vt:lpstr>Хранение, поиск и сортировка информации в базах данных</vt:lpstr>
      <vt:lpstr>Базы данных</vt:lpstr>
      <vt:lpstr>Табличная форма представления баз данных</vt:lpstr>
      <vt:lpstr>Представление записей базы данных с помощью формы</vt:lpstr>
      <vt:lpstr>Системы управления базами данных (СУБД)</vt:lpstr>
      <vt:lpstr>Примеры СУБД</vt:lpstr>
      <vt:lpstr>Форма, содержащая первую запись базы данных «Записная книжка»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Хранение, поиск и сортировка информации в базах данных</dc:title>
  <dc:creator>User</dc:creator>
  <cp:lastModifiedBy>User</cp:lastModifiedBy>
  <cp:revision>11</cp:revision>
  <dcterms:created xsi:type="dcterms:W3CDTF">2017-04-13T13:28:37Z</dcterms:created>
  <dcterms:modified xsi:type="dcterms:W3CDTF">2017-04-14T08:10:25Z</dcterms:modified>
</cp:coreProperties>
</file>