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21B79A-52B6-48E7-BDC1-24B9C3D27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3ECF54-0539-47A4-9469-6F6D359FA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572140"/>
            <a:ext cx="8305800" cy="1143000"/>
          </a:xfrm>
        </p:spPr>
        <p:txBody>
          <a:bodyPr/>
          <a:lstStyle/>
          <a:p>
            <a:r>
              <a:rPr lang="ru-RU" dirty="0" err="1" smtClean="0"/>
              <a:t>Городовиковск</a:t>
            </a:r>
            <a:r>
              <a:rPr lang="ru-RU" dirty="0" smtClean="0"/>
              <a:t>, 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305800" cy="4214842"/>
          </a:xfrm>
        </p:spPr>
        <p:txBody>
          <a:bodyPr/>
          <a:lstStyle/>
          <a:p>
            <a:r>
              <a:rPr lang="ru-RU" dirty="0" smtClean="0"/>
              <a:t>Калмыкия как составляющая общероссийского патриотизма: этнокультурный аспект.</a:t>
            </a:r>
            <a:br>
              <a:rPr lang="ru-RU" dirty="0" smtClean="0"/>
            </a:br>
            <a:r>
              <a:rPr lang="ru-RU" dirty="0" smtClean="0"/>
              <a:t>(автор: </a:t>
            </a:r>
            <a:r>
              <a:rPr lang="ru-RU" sz="4000" i="1" dirty="0" err="1" smtClean="0"/>
              <a:t>Панькина</a:t>
            </a:r>
            <a:r>
              <a:rPr lang="ru-RU" sz="4000" i="1" dirty="0" smtClean="0"/>
              <a:t> </a:t>
            </a:r>
            <a:r>
              <a:rPr lang="ru-RU" sz="4000" i="1" smtClean="0"/>
              <a:t>В.Н</a:t>
            </a:r>
            <a:r>
              <a:rPr lang="ru-RU" sz="4000" i="1" smtClean="0"/>
              <a:t>.)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019987" cy="57150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43438" y="1357298"/>
            <a:ext cx="4071934" cy="3733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Обладая удивительной веротерпимостью, высокой толерантностью, умением сопереживать, калмыки всегда проявляли открытость и дружелюбие ко всем, кто входил в их общий дом.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454 - 000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4038600" cy="4214842"/>
          </a:xfrm>
        </p:spPr>
      </p:pic>
      <p:pic>
        <p:nvPicPr>
          <p:cNvPr id="15" name="Содержимое 14" descr="эмг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4143404" cy="58516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с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6286544" cy="4833958"/>
          </a:xfrm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571500"/>
            <a:ext cx="9001156" cy="7857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mtClean="0"/>
              <a:t>Этнический состав </a:t>
            </a:r>
            <a:r>
              <a:rPr lang="ru-RU" dirty="0" smtClean="0"/>
              <a:t>Калмыкии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л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5608537" cy="571500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215074" y="2285992"/>
            <a:ext cx="2500330" cy="37338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Калмыки с типичной азиатской внешностью и религией тибетского происхождения образовали в Европе колоритный этнический анклав, ставший неотъемлемой частью многонациональной России.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547926" cy="16859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Первое место по численности занимают калмыки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905776" cy="5715000"/>
          </a:xfrm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643570" y="1600200"/>
            <a:ext cx="3122478" cy="440056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 2008 году в 23 из 115 СМО Республики Калмыкия было более половины жителей, в г. </a:t>
            </a:r>
            <a:r>
              <a:rPr lang="ru-RU" sz="1800" dirty="0" err="1" smtClean="0"/>
              <a:t>Городовиковске</a:t>
            </a:r>
            <a:r>
              <a:rPr lang="ru-RU" sz="1800" dirty="0" smtClean="0"/>
              <a:t>, в 8 СМО они преобладали, но составляли менее половины жителей. В 2010 г. в РК проживало 85712 русских, что в общей структуре населения составило 30,2%.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262306" cy="11858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Второе место по численности населения занимают русские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аг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5068268" cy="571500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643570" y="1857364"/>
            <a:ext cx="3143272" cy="3733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пос. Улан-Хол проживают более 500 дагестанцев. В Черноземельском районе проживают более 2700 дагестанцев, в </a:t>
            </a:r>
            <a:r>
              <a:rPr lang="ru-RU" sz="2000" dirty="0" err="1" smtClean="0"/>
              <a:t>Яшкульском</a:t>
            </a:r>
            <a:r>
              <a:rPr lang="ru-RU" sz="2000" dirty="0" smtClean="0"/>
              <a:t> – более 2500, в Целинном – 1500, в </a:t>
            </a:r>
            <a:r>
              <a:rPr lang="ru-RU" sz="2000" dirty="0" err="1" smtClean="0"/>
              <a:t>Сарпинском</a:t>
            </a:r>
            <a:r>
              <a:rPr lang="ru-RU" sz="2000" dirty="0" smtClean="0"/>
              <a:t> – 1500, в </a:t>
            </a:r>
            <a:r>
              <a:rPr lang="ru-RU" sz="2000" dirty="0" err="1" smtClean="0"/>
              <a:t>Ики-Бурульском</a:t>
            </a:r>
            <a:r>
              <a:rPr lang="ru-RU" sz="2000" dirty="0" smtClean="0"/>
              <a:t> районе – 2500.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500042"/>
            <a:ext cx="3619496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Третье место по численности занимают дагестанцы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ч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5424407" cy="571500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929322" y="2071678"/>
            <a:ext cx="2627190" cy="3733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Чеченская диаспора имеет свой Культурный центр «</a:t>
            </a:r>
            <a:r>
              <a:rPr lang="ru-RU" sz="2000" dirty="0" err="1" smtClean="0"/>
              <a:t>Вайнах</a:t>
            </a:r>
            <a:r>
              <a:rPr lang="ru-RU" sz="2000" dirty="0" smtClean="0"/>
              <a:t>», образованный в 1996 году и общественно-культурное объединение чеченцев «Согласие» (</a:t>
            </a:r>
            <a:r>
              <a:rPr lang="ru-RU" sz="2000" dirty="0" err="1" smtClean="0"/>
              <a:t>Барт</a:t>
            </a:r>
            <a:r>
              <a:rPr lang="ru-RU" sz="2000" dirty="0" smtClean="0"/>
              <a:t>), </a:t>
            </a:r>
            <a:r>
              <a:rPr lang="ru-RU" sz="2000" dirty="0" err="1" smtClean="0"/>
              <a:t>образованое</a:t>
            </a:r>
            <a:r>
              <a:rPr lang="ru-RU" sz="2000" dirty="0" smtClean="0"/>
              <a:t> в 2007 году.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38" y="428604"/>
            <a:ext cx="3500462" cy="15001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четвертое место по численности занимают чеченцы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5366632" cy="571500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857884" y="2143116"/>
            <a:ext cx="2770066" cy="37623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В целях сохранения турецкой национальной культуры в с. Ульяновское </a:t>
            </a:r>
            <a:r>
              <a:rPr lang="ru-RU" sz="1800" dirty="0" err="1" smtClean="0"/>
              <a:t>Яшалтинского</a:t>
            </a:r>
            <a:r>
              <a:rPr lang="ru-RU" sz="1800" dirty="0" smtClean="0"/>
              <a:t> района в </a:t>
            </a:r>
            <a:r>
              <a:rPr lang="ru-RU" sz="1800" dirty="0" err="1" smtClean="0"/>
              <a:t>нач</a:t>
            </a:r>
            <a:r>
              <a:rPr lang="ru-RU" sz="1800" dirty="0" smtClean="0"/>
              <a:t>. 2000-х гг. был создан культурно-национальный центр «</a:t>
            </a:r>
            <a:r>
              <a:rPr lang="ru-RU" sz="1800" dirty="0" err="1" smtClean="0"/>
              <a:t>Гунь-Эль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262306" cy="14001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Пятое место занимают  </a:t>
            </a:r>
            <a:r>
              <a:rPr lang="ru-RU" sz="2400" dirty="0" err="1" smtClean="0"/>
              <a:t>турки-месхетинцы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5392182" cy="571500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15008" y="1857364"/>
            <a:ext cx="2928958" cy="37338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Казахи в основном проживают в Калмыкии на территории четырех районов: </a:t>
            </a:r>
            <a:r>
              <a:rPr lang="ru-RU" sz="1800" dirty="0" err="1" smtClean="0"/>
              <a:t>Юстинский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Лаганский</a:t>
            </a:r>
            <a:r>
              <a:rPr lang="ru-RU" sz="1800" dirty="0" smtClean="0"/>
              <a:t>, Черноземельский и </a:t>
            </a:r>
            <a:r>
              <a:rPr lang="ru-RU" sz="1800" dirty="0" err="1" smtClean="0"/>
              <a:t>Яшкульский</a:t>
            </a:r>
            <a:r>
              <a:rPr lang="ru-RU" sz="1800" dirty="0" smtClean="0"/>
              <a:t>. По данным Всероссийской переписи населения 2010 г. в РК проживает 4948 казахов.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7884" y="457200"/>
            <a:ext cx="2905116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Шестое место занимают казахи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271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Калмыкия как составляющая общероссийского патриотизма: этнокультурный аспект. (автор: Панькина В.Н.)</vt:lpstr>
      <vt:lpstr>Слайд 2</vt:lpstr>
      <vt:lpstr>Слайд 3</vt:lpstr>
      <vt:lpstr>Первое место по численности занимают калмыки</vt:lpstr>
      <vt:lpstr>Второе место по численности населения занимают русские</vt:lpstr>
      <vt:lpstr>Третье место по численности занимают дагестанцы</vt:lpstr>
      <vt:lpstr>четвертое место по численности занимают чеченцы</vt:lpstr>
      <vt:lpstr>Пятое место занимают  турки-месхетинцы</vt:lpstr>
      <vt:lpstr>Шестое место занимают казахи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Калмыкия как составляющая общероссийского патриотизма: этнокультурный аспект</dc:title>
  <dc:creator>Библиотека</dc:creator>
  <cp:lastModifiedBy>Библиотека</cp:lastModifiedBy>
  <cp:revision>9</cp:revision>
  <dcterms:created xsi:type="dcterms:W3CDTF">2015-12-15T07:25:29Z</dcterms:created>
  <dcterms:modified xsi:type="dcterms:W3CDTF">2017-10-19T09:33:11Z</dcterms:modified>
</cp:coreProperties>
</file>