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76672"/>
            <a:ext cx="5105400" cy="2868168"/>
          </a:xfrm>
        </p:spPr>
        <p:txBody>
          <a:bodyPr/>
          <a:lstStyle/>
          <a:p>
            <a:r>
              <a:rPr lang="ru-RU" dirty="0" smtClean="0"/>
              <a:t>Силуэтное вырезание панды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25144"/>
            <a:ext cx="5114778" cy="1101248"/>
          </a:xfrm>
        </p:spPr>
        <p:txBody>
          <a:bodyPr/>
          <a:lstStyle/>
          <a:p>
            <a:r>
              <a:rPr lang="ru-RU" dirty="0" smtClean="0"/>
              <a:t>Урок технологии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1530"/>
            <a:ext cx="4610100" cy="614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8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7480089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4325824" cy="594928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0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239000" cy="48463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Силуэт – (франц.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Silhoutte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очертание предметы, подобное его тени; плоскостное однотонное изображение фигур и предметов. Силуэты рисуются или вырезаются из бумаги и наклеиваются на фон.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23713"/>
            <a:ext cx="5715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работы </a:t>
            </a:r>
            <a:br>
              <a:rPr lang="ru-RU" dirty="0" smtClean="0"/>
            </a:br>
            <a:r>
              <a:rPr lang="ru-RU" dirty="0" smtClean="0"/>
              <a:t>с ножницами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9" y="1556792"/>
            <a:ext cx="7596335" cy="506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7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748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Правила работы с клеем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7169427" cy="448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</TotalTime>
  <Words>44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Силуэтное вырезание панды</vt:lpstr>
      <vt:lpstr>Презентация PowerPoint</vt:lpstr>
      <vt:lpstr>Презентация PowerPoint</vt:lpstr>
      <vt:lpstr>Презентация PowerPoint</vt:lpstr>
      <vt:lpstr>Правила работы  с ножницами</vt:lpstr>
      <vt:lpstr>Правила работы с клеем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Силуэтное вырезание панды</dc:title>
  <dc:creator>Администратор</dc:creator>
  <cp:lastModifiedBy>Microsoft Office</cp:lastModifiedBy>
  <cp:revision>3</cp:revision>
  <dcterms:created xsi:type="dcterms:W3CDTF">2017-10-01T07:55:10Z</dcterms:created>
  <dcterms:modified xsi:type="dcterms:W3CDTF">2017-10-01T08:16:49Z</dcterms:modified>
</cp:coreProperties>
</file>