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8" autoAdjust="0"/>
    <p:restoredTop sz="94660"/>
  </p:normalViewPr>
  <p:slideViewPr>
    <p:cSldViewPr>
      <p:cViewPr varScale="1">
        <p:scale>
          <a:sx n="91" d="100"/>
          <a:sy n="91" d="100"/>
        </p:scale>
        <p:origin x="-13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2E9928-CE57-4BD4-BE97-37C1EB5F5AF8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86E949-DE90-45BF-ABE3-79D78F2C6D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57D1EC-25E1-4828-9209-902B31DBD1A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F94BBB-F74C-4499-ACA5-29FC7C79DAD3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04A7D-38B2-4D90-8FB0-763D8C3446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E1B2-E823-43D3-ABCC-1CF9C8FBAF82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7649D-3FC1-4D96-A277-E4C84F52A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2C3BE-59C9-4B94-A7E5-DB3A196ACD9C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84F53-348E-43DD-9AB2-A5B76A59E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5B39A-FF7C-4EEB-984F-301DAEA1EF61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2CF9A-CE14-4F75-9619-860D855E2E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44728-C88C-4BE0-A068-BEE350FD6A1D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A3F37-164B-4449-A78D-2D95B8DEC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EDB19-3964-4BA5-9984-99A7D37484DA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DA675-349C-4144-AC15-CEA119F955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2C6B0-30D2-494A-A962-E1DAFF6D3600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594E1-D00B-4A5A-ABEC-124BA0984E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81384-CA09-4029-BCD8-CBB9107D340E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CBFFD-B9B3-449D-B372-6D3B88EFD1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FAE3B-155F-4D66-8205-A63CDD675AA8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D3433-AD19-4F4A-803F-902F2FB863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7809E-7E50-4998-9C12-69AE0EBD9D8C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F7A3-ABBB-4C55-AE65-455EB803C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0C394-F077-4CB8-B552-6047D7FD53B7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638E6-A0E1-4C25-8A80-92AD30E201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EBDC63-3242-443B-AE1D-54B88810EEC0}" type="datetimeFigureOut">
              <a:rPr lang="ru-RU"/>
              <a:pPr>
                <a:defRPr/>
              </a:pPr>
              <a:t>21.04.2015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04BEFA-A148-4AE0-AF84-D8765A8CF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eg"/><Relationship Id="rId7" Type="http://schemas.openxmlformats.org/officeDocument/2006/relationships/image" Target="../media/image1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Documents and Settings\Admin\Рабочий стол\фотоальбом\12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-142875" y="4429125"/>
            <a:ext cx="47625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Лента лицом вверх 6"/>
          <p:cNvSpPr/>
          <p:nvPr/>
        </p:nvSpPr>
        <p:spPr>
          <a:xfrm>
            <a:off x="4572000" y="2214563"/>
            <a:ext cx="3643313" cy="2006600"/>
          </a:xfrm>
          <a:prstGeom prst="ribbon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solidFill>
                <a:srgbClr val="000000"/>
              </a:solidFill>
              <a:latin typeface="Monotype Corsiva" pitchFamily="66" charset="0"/>
            </a:endParaRPr>
          </a:p>
        </p:txBody>
      </p:sp>
      <p:pic>
        <p:nvPicPr>
          <p:cNvPr id="14340" name="Picture 5" descr="Изображение00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549275"/>
            <a:ext cx="3752850" cy="475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C:\Documents and Settings\Admin\Рабочий стол\фотоальбом\129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73890">
            <a:off x="-180975" y="4629150"/>
            <a:ext cx="47625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5292725" y="2492375"/>
            <a:ext cx="22320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/>
              <a:t>Калетинская </a:t>
            </a:r>
          </a:p>
          <a:p>
            <a:pPr algn="ctr"/>
            <a:r>
              <a:rPr lang="ru-RU"/>
              <a:t>Людмила</a:t>
            </a:r>
          </a:p>
          <a:p>
            <a:pPr algn="ctr"/>
            <a:r>
              <a:rPr lang="ru-RU"/>
              <a:t> Александровна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911725" y="1144588"/>
            <a:ext cx="3292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Учитель начальных классов</a:t>
            </a:r>
          </a:p>
          <a:p>
            <a:r>
              <a:rPr lang="ru-RU"/>
              <a:t>МКОУ «Ростошинская СОШ»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43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1143000" y="714375"/>
            <a:ext cx="6643688" cy="178593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chemeClr val="tx1"/>
                </a:solidFill>
                <a:latin typeface="Arial" charset="0"/>
                <a:cs typeface="Times New Roman" pitchFamily="18" charset="0"/>
              </a:rPr>
              <a:t>Это моя школа!</a:t>
            </a:r>
          </a:p>
        </p:txBody>
      </p:sp>
      <p:pic>
        <p:nvPicPr>
          <p:cNvPr id="16387" name="Picture 3" descr="C:\Documents and Settings\Admin\Рабочий стол\фотоальбом\32829.jpg"/>
          <p:cNvPicPr>
            <a:picLocks noChangeAspect="1" noChangeArrowheads="1"/>
          </p:cNvPicPr>
          <p:nvPr/>
        </p:nvPicPr>
        <p:blipFill>
          <a:blip r:embed="rId3"/>
          <a:srcRect l="2129" t="1648" r="49976" b="4803"/>
          <a:stretch>
            <a:fillRect/>
          </a:stretch>
        </p:blipFill>
        <p:spPr bwMode="auto">
          <a:xfrm rot="4176366">
            <a:off x="1238250" y="2220913"/>
            <a:ext cx="356076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[000013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169042">
            <a:off x="1184275" y="2984500"/>
            <a:ext cx="3744913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556782">
            <a:off x="0" y="1916113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1614487" y="3459162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:\Documents and Settings\Admin\Рабочий стол\фотоальбом\32829.jpg"/>
          <p:cNvPicPr>
            <a:picLocks noChangeAspect="1" noChangeArrowheads="1"/>
          </p:cNvPicPr>
          <p:nvPr/>
        </p:nvPicPr>
        <p:blipFill>
          <a:blip r:embed="rId3"/>
          <a:srcRect l="1564" t="1282" r="49976" b="5128"/>
          <a:stretch>
            <a:fillRect/>
          </a:stretch>
        </p:blipFill>
        <p:spPr bwMode="auto">
          <a:xfrm>
            <a:off x="5857875" y="0"/>
            <a:ext cx="32861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2997200"/>
            <a:ext cx="3286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Горизонтальный свиток 9"/>
          <p:cNvSpPr/>
          <p:nvPr/>
        </p:nvSpPr>
        <p:spPr>
          <a:xfrm>
            <a:off x="1547813" y="4581525"/>
            <a:ext cx="4667250" cy="22764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«Есть одна профессия от БОГА – учитель, все остальные от учителя»</a:t>
            </a:r>
          </a:p>
        </p:txBody>
      </p:sp>
      <p:pic>
        <p:nvPicPr>
          <p:cNvPr id="16389" name="Picture 5" descr="Изображение000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188913"/>
            <a:ext cx="25923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399908">
            <a:off x="4787900" y="2708275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827088" y="620713"/>
            <a:ext cx="5072062" cy="542925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392363" y="836613"/>
            <a:ext cx="32591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Автобиография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547813" y="1504950"/>
            <a:ext cx="4919662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Родилась и выросла в с. Ростоши.</a:t>
            </a:r>
          </a:p>
          <a:p>
            <a:r>
              <a:rPr lang="ru-RU"/>
              <a:t>После окончания Ростошинской </a:t>
            </a:r>
          </a:p>
          <a:p>
            <a:r>
              <a:rPr lang="ru-RU"/>
              <a:t>средней школы поступила в </a:t>
            </a:r>
          </a:p>
          <a:p>
            <a:r>
              <a:rPr lang="ru-RU"/>
              <a:t>Борисоглебский педагогический </a:t>
            </a:r>
          </a:p>
          <a:p>
            <a:r>
              <a:rPr lang="ru-RU"/>
              <a:t>институт. В 1987 получила диплом </a:t>
            </a:r>
          </a:p>
          <a:p>
            <a:r>
              <a:rPr lang="ru-RU"/>
              <a:t>о высшем образовании по </a:t>
            </a:r>
          </a:p>
          <a:p>
            <a:r>
              <a:rPr lang="ru-RU"/>
              <a:t>специальности:«Учитель </a:t>
            </a:r>
          </a:p>
          <a:p>
            <a:r>
              <a:rPr lang="ru-RU"/>
              <a:t>начальных классов».</a:t>
            </a:r>
          </a:p>
          <a:p>
            <a:r>
              <a:rPr lang="ru-RU"/>
              <a:t>5 лет работала в Дзержинской </a:t>
            </a:r>
          </a:p>
          <a:p>
            <a:r>
              <a:rPr lang="ru-RU"/>
              <a:t>школе.И вот уже 28 лет преподаю </a:t>
            </a:r>
          </a:p>
          <a:p>
            <a:r>
              <a:rPr lang="ru-RU"/>
              <a:t>в родной Ростошинской школе. </a:t>
            </a:r>
          </a:p>
          <a:p>
            <a:r>
              <a:rPr lang="ru-RU"/>
              <a:t>В данный момент классный </a:t>
            </a:r>
          </a:p>
          <a:p>
            <a:r>
              <a:rPr lang="ru-RU"/>
              <a:t>руководитель первого класса.</a:t>
            </a:r>
          </a:p>
        </p:txBody>
      </p:sp>
      <p:pic>
        <p:nvPicPr>
          <p:cNvPr id="18437" name="Picture 5" descr="Изображение00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115888"/>
            <a:ext cx="2389187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Изображение00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3656013"/>
            <a:ext cx="2525712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404890">
            <a:off x="1547813" y="5324475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84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928688" y="714375"/>
            <a:ext cx="5072062" cy="542925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692275" y="1503363"/>
            <a:ext cx="4735513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Успех и только успех!</a:t>
            </a:r>
          </a:p>
          <a:p>
            <a:endParaRPr lang="ru-RU" sz="2400"/>
          </a:p>
          <a:p>
            <a:r>
              <a:rPr lang="ru-RU" sz="2400"/>
              <a:t>Я убеждена, что нет </a:t>
            </a:r>
          </a:p>
          <a:p>
            <a:r>
              <a:rPr lang="ru-RU" sz="2400"/>
              <a:t>детей, которые ничего </a:t>
            </a:r>
          </a:p>
          <a:p>
            <a:r>
              <a:rPr lang="ru-RU" sz="2400"/>
              <a:t>не умеют и ничего не </a:t>
            </a:r>
          </a:p>
          <a:p>
            <a:r>
              <a:rPr lang="ru-RU" sz="2400"/>
              <a:t>хотят. Есть взрослые,</a:t>
            </a:r>
          </a:p>
          <a:p>
            <a:r>
              <a:rPr lang="ru-RU" sz="2400"/>
              <a:t>которые не умеют и не </a:t>
            </a:r>
          </a:p>
          <a:p>
            <a:r>
              <a:rPr lang="ru-RU" sz="2400"/>
              <a:t>хотят понимать детей.</a:t>
            </a:r>
            <a:r>
              <a:rPr lang="ru-RU"/>
              <a:t> 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679700" y="684213"/>
            <a:ext cx="2289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/>
              <a:t>Мое кредо:</a:t>
            </a:r>
          </a:p>
        </p:txBody>
      </p:sp>
      <p:pic>
        <p:nvPicPr>
          <p:cNvPr id="19461" name="Picture 5" descr="DSCN66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0"/>
            <a:ext cx="2987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 descr="DSCN68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0" y="5022850"/>
            <a:ext cx="295275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9404890">
            <a:off x="1692275" y="5084763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900113" y="692150"/>
            <a:ext cx="5072062" cy="542925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463800" y="660400"/>
            <a:ext cx="1968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/>
              <a:t>Моя семья</a:t>
            </a:r>
          </a:p>
        </p:txBody>
      </p:sp>
      <p:pic>
        <p:nvPicPr>
          <p:cNvPr id="20484" name="Picture 3" descr="C:\Documents and Settings\Admin\Рабочий стол\фотоальбом\32829.jpg"/>
          <p:cNvPicPr>
            <a:picLocks noChangeAspect="1" noChangeArrowheads="1"/>
          </p:cNvPicPr>
          <p:nvPr/>
        </p:nvPicPr>
        <p:blipFill>
          <a:blip r:embed="rId3"/>
          <a:srcRect l="2129" t="1648" r="49976" b="4803"/>
          <a:stretch>
            <a:fillRect/>
          </a:stretch>
        </p:blipFill>
        <p:spPr bwMode="auto">
          <a:xfrm rot="4176366">
            <a:off x="1238250" y="2220913"/>
            <a:ext cx="3560763" cy="444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1556782">
            <a:off x="-323850" y="1989138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DSCN679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257798">
            <a:off x="1133475" y="3014663"/>
            <a:ext cx="3811588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 descr="C:\Documents and Settings\Admin\Рабочий стол\фотоальбом\32829.jpg"/>
          <p:cNvPicPr>
            <a:picLocks noChangeAspect="1" noChangeArrowheads="1"/>
          </p:cNvPicPr>
          <p:nvPr/>
        </p:nvPicPr>
        <p:blipFill>
          <a:blip r:embed="rId3"/>
          <a:srcRect l="1564" t="1282" r="49976" b="5128"/>
          <a:stretch>
            <a:fillRect/>
          </a:stretch>
        </p:blipFill>
        <p:spPr bwMode="auto">
          <a:xfrm>
            <a:off x="5857875" y="0"/>
            <a:ext cx="3286125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DSCN67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188913"/>
            <a:ext cx="26908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399908">
            <a:off x="4932363" y="2420938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0" descr="Изображение00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41108">
            <a:off x="1116013" y="2997200"/>
            <a:ext cx="38163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1" descr="DSCN67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142474">
            <a:off x="1376363" y="2974975"/>
            <a:ext cx="36004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DSCN67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989138"/>
            <a:ext cx="26638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Вертикальный свиток 3"/>
          <p:cNvSpPr/>
          <p:nvPr/>
        </p:nvSpPr>
        <p:spPr>
          <a:xfrm>
            <a:off x="928688" y="714375"/>
            <a:ext cx="5072062" cy="542925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1508" name="Picture 3" descr="C:\Documents and Settings\Admin\Рабочий стол\фотоальбом\32829.jpg"/>
          <p:cNvPicPr>
            <a:picLocks noChangeAspect="1" noChangeArrowheads="1"/>
          </p:cNvPicPr>
          <p:nvPr/>
        </p:nvPicPr>
        <p:blipFill>
          <a:blip r:embed="rId4"/>
          <a:srcRect l="1564" t="1282" r="49976" b="5128"/>
          <a:stretch>
            <a:fillRect/>
          </a:stretch>
        </p:blipFill>
        <p:spPr bwMode="auto">
          <a:xfrm>
            <a:off x="1692275" y="1628775"/>
            <a:ext cx="35020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DSCN67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0" y="1916113"/>
            <a:ext cx="27686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DSCN68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050" y="1916113"/>
            <a:ext cx="2808288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DSCN67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1916113"/>
            <a:ext cx="2808288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124075" y="928688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Мое хобби – выращивать цветы.</a:t>
            </a:r>
          </a:p>
        </p:txBody>
      </p:sp>
      <p:pic>
        <p:nvPicPr>
          <p:cNvPr id="21514" name="Picture 10" descr="cvet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51050" y="1916113"/>
            <a:ext cx="27368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4" descr="C:\Documents and Settings\Admin\Рабочий стол\фотоальбом\131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079292">
            <a:off x="1042988" y="4868863"/>
            <a:ext cx="4762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928688" y="714375"/>
            <a:ext cx="5072062" cy="542925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>
                <a:solidFill>
                  <a:schemeClr val="tx1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400">
              <a:solidFill>
                <a:schemeClr val="tx1"/>
              </a:solidFill>
              <a:latin typeface="Arial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743075" y="1576388"/>
            <a:ext cx="3908425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/>
              <a:t>Учитель я, а не поэт, </a:t>
            </a:r>
          </a:p>
          <a:p>
            <a:r>
              <a:rPr lang="ru-RU" b="1" i="1"/>
              <a:t>Но школе славу воспою.</a:t>
            </a:r>
          </a:p>
          <a:p>
            <a:r>
              <a:rPr lang="ru-RU" b="1" i="1"/>
              <a:t>Я в 20лет дала обет – </a:t>
            </a:r>
          </a:p>
          <a:p>
            <a:r>
              <a:rPr lang="ru-RU" b="1" i="1"/>
              <a:t>И сердце детям отдаю!</a:t>
            </a:r>
          </a:p>
          <a:p>
            <a:r>
              <a:rPr lang="ru-RU" b="1" i="1"/>
              <a:t>Своей профессии и детям </a:t>
            </a:r>
          </a:p>
          <a:p>
            <a:r>
              <a:rPr lang="ru-RU" b="1" i="1"/>
              <a:t>я буду предана всегда!</a:t>
            </a:r>
          </a:p>
          <a:p>
            <a:r>
              <a:rPr lang="ru-RU" b="1" i="1"/>
              <a:t>Горжусь я очень званьем этим:</a:t>
            </a:r>
          </a:p>
          <a:p>
            <a:r>
              <a:rPr lang="ru-RU" b="1" i="1"/>
              <a:t>Учитель – это навсегда!</a:t>
            </a:r>
          </a:p>
          <a:p>
            <a:r>
              <a:rPr lang="ru-RU" b="1" i="1"/>
              <a:t>Так много в школе пережито, </a:t>
            </a:r>
          </a:p>
          <a:p>
            <a:r>
              <a:rPr lang="ru-RU" b="1" i="1"/>
              <a:t>Но я судьбу благодарю.</a:t>
            </a:r>
          </a:p>
          <a:p>
            <a:r>
              <a:rPr lang="ru-RU" b="1" i="1"/>
              <a:t>Пускай звучит чуть-чуть избито:</a:t>
            </a:r>
          </a:p>
          <a:p>
            <a:r>
              <a:rPr lang="ru-RU" b="1" i="1"/>
              <a:t>Я сердце детям отдаю!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Вертикальный свиток 3"/>
          <p:cNvSpPr/>
          <p:nvPr/>
        </p:nvSpPr>
        <p:spPr>
          <a:xfrm>
            <a:off x="928688" y="714375"/>
            <a:ext cx="5072062" cy="542925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sz="24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363" name="Picture 2" descr="C:\Documents and Settings\ШКОЛА\Мои документы\Мои рисунки\0_22a73_47be5b31_L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916113"/>
            <a:ext cx="3224213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116013" y="5364163"/>
            <a:ext cx="5181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/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163</Words>
  <Application>Microsoft Office PowerPoint</Application>
  <PresentationFormat>Экран (4:3)</PresentationFormat>
  <Paragraphs>47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Monotype Corsiva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teacher</cp:lastModifiedBy>
  <cp:revision>12</cp:revision>
  <dcterms:created xsi:type="dcterms:W3CDTF">2010-10-24T12:31:53Z</dcterms:created>
  <dcterms:modified xsi:type="dcterms:W3CDTF">2015-04-21T12:57:05Z</dcterms:modified>
</cp:coreProperties>
</file>