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83" r:id="rId4"/>
    <p:sldId id="274" r:id="rId5"/>
    <p:sldId id="275" r:id="rId6"/>
    <p:sldId id="277" r:id="rId7"/>
    <p:sldId id="266" r:id="rId8"/>
    <p:sldId id="278" r:id="rId9"/>
    <p:sldId id="279" r:id="rId10"/>
    <p:sldId id="280" r:id="rId11"/>
    <p:sldId id="269" r:id="rId12"/>
    <p:sldId id="270" r:id="rId13"/>
    <p:sldId id="284" r:id="rId14"/>
    <p:sldId id="286" r:id="rId15"/>
    <p:sldId id="287" r:id="rId16"/>
    <p:sldId id="288" r:id="rId17"/>
    <p:sldId id="289" r:id="rId18"/>
    <p:sldId id="285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uchangela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ics.livejournal.com/novayadoroga/pic/0006z3x4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ics.livejournal.com/novayadoroga/pic/00070cd4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785926"/>
            <a:ext cx="7215238" cy="3567949"/>
            <a:chOff x="928662" y="1714488"/>
            <a:chExt cx="7215238" cy="3567949"/>
          </a:xfrm>
        </p:grpSpPr>
        <p:pic>
          <p:nvPicPr>
            <p:cNvPr id="1031" name="Picture 7" descr="http://illustrators.ru/illustrations/489178_original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10000"/>
            </a:blip>
            <a:srcRect l="3629" t="49493" r="74597"/>
            <a:stretch>
              <a:fillRect/>
            </a:stretch>
          </p:blipFill>
          <p:spPr bwMode="auto">
            <a:xfrm>
              <a:off x="3071802" y="1714488"/>
              <a:ext cx="1285884" cy="1895463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928662" y="2143116"/>
              <a:ext cx="7215238" cy="313932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Izhitsa" pitchFamily="2" charset="0"/>
                </a:rPr>
                <a:t>  </a:t>
              </a:r>
              <a:r>
                <a:rPr lang="ru-RU" sz="6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latin typeface="Izhitsa" pitchFamily="2" charset="0"/>
                </a:rPr>
                <a:t>ень</a:t>
              </a:r>
              <a:r>
                <a:rPr lang="ru-RU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latin typeface="Izhitsa" pitchFamily="2" charset="0"/>
                </a:rPr>
                <a:t> </a:t>
              </a:r>
            </a:p>
            <a:p>
              <a:pPr algn="ctr"/>
              <a:r>
                <a:rPr lang="ru-RU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latin typeface="Izhitsa" pitchFamily="2" charset="0"/>
                </a:rPr>
                <a:t>православной </a:t>
              </a:r>
            </a:p>
            <a:p>
              <a:pPr algn="ctr"/>
              <a:r>
                <a:rPr lang="ru-RU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latin typeface="Izhitsa" pitchFamily="2" charset="0"/>
                </a:rPr>
                <a:t>книги </a:t>
              </a:r>
              <a:endPara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Izhitsa" pitchFamily="2" charset="0"/>
              </a:endParaRPr>
            </a:p>
          </p:txBody>
        </p:sp>
      </p:grpSp>
      <p:pic>
        <p:nvPicPr>
          <p:cNvPr id="1029" name="Picture 5" descr="http://msalisa.ru/wp-content/uploads/2013/01/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1643042" y="571480"/>
            <a:ext cx="604070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1328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Что  имеет в виду автор под термином «партнер»?</a:t>
            </a:r>
            <a:endParaRPr lang="ru-RU" sz="3600" b="1" dirty="0"/>
          </a:p>
        </p:txBody>
      </p:sp>
      <p:pic>
        <p:nvPicPr>
          <p:cNvPr id="8194" name="Picture 2" descr="E: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liparthut.com/clip-arts/9/question-mark-clip-art-9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3744416" cy="5446423"/>
          </a:xfrm>
          <a:prstGeom prst="rect">
            <a:avLst/>
          </a:prstGeom>
          <a:noFill/>
        </p:spPr>
      </p:pic>
      <p:pic>
        <p:nvPicPr>
          <p:cNvPr id="5122" name="Picture 2" descr="E:\Новая папк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824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информация бывает разной: истинной и ложной</a:t>
            </a:r>
            <a:endParaRPr lang="ru-RU" sz="4400" dirty="0">
              <a:latin typeface="Book Antiqua" pitchFamily="18" charset="0"/>
            </a:endParaRPr>
          </a:p>
        </p:txBody>
      </p:sp>
      <p:pic>
        <p:nvPicPr>
          <p:cNvPr id="9218" name="Picture 2" descr="E: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кра Божия. Сборник рассказов и сказок для мальчиков, юношей и мужей."/>
          <p:cNvPicPr/>
          <p:nvPr/>
        </p:nvPicPr>
        <p:blipFill>
          <a:blip r:embed="rId2" cstate="print"/>
          <a:srcRect b="7802"/>
          <a:stretch>
            <a:fillRect/>
          </a:stretch>
        </p:blipFill>
        <p:spPr bwMode="auto">
          <a:xfrm>
            <a:off x="179512" y="1052736"/>
            <a:ext cx="33843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ы — до нас! Роман для детей и юношества. Монах Варнава (Санин)."/>
          <p:cNvPicPr/>
          <p:nvPr/>
        </p:nvPicPr>
        <p:blipFill>
          <a:blip r:embed="rId3" cstate="print"/>
          <a:srcRect b="9102"/>
          <a:stretch>
            <a:fillRect/>
          </a:stretch>
        </p:blipFill>
        <p:spPr bwMode="auto">
          <a:xfrm>
            <a:off x="3491880" y="0"/>
            <a:ext cx="31291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Таинственный сад. Френсис Ходгсон Бернетт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21930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Новая папка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zakon.kz/uploads/posts/2016-02/2016022908503293991_1155646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0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2.goodfon.ru/original/1600x900/9/85/mad-max-fury-road-bezumnyy-6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-cdn.moviepilot.com/images/c_limit,h_730,w_1632/t_mp_quality/pxihunkht6fogo4ofp0d/top-10-posts-by-new-creators-this-week-651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033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2-tub-ru.yandex.net/i?id=58b3cf9aa9b32a93eb9032ad6834ba7e&amp;n=33&amp;h=215&amp;w=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086856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357430"/>
            <a:ext cx="50558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hlinkClick r:id="rId2"/>
              </a:rPr>
              <a:t>http://luchangela.ru/</a:t>
            </a:r>
            <a:endParaRPr lang="ru-RU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я\Desktop\94171816_Igor_Belkovskiy.jpg"/>
          <p:cNvPicPr>
            <a:picLocks noChangeAspect="1" noChangeArrowheads="1"/>
          </p:cNvPicPr>
          <p:nvPr/>
        </p:nvPicPr>
        <p:blipFill>
          <a:blip r:embed="rId2" cstate="print"/>
          <a:srcRect l="3326" t="48" b="76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Мария\Desktop\96183489_1303064849_fedo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40" y="0"/>
            <a:ext cx="5000660" cy="685876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898" t="6951" r="5090" b="6951"/>
          <a:stretch>
            <a:fillRect/>
          </a:stretch>
        </p:blipFill>
        <p:spPr bwMode="auto">
          <a:xfrm>
            <a:off x="0" y="0"/>
            <a:ext cx="415432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3861048"/>
            <a:ext cx="37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Первая печатная книга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«Апостол»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2050" name="Picture 2" descr="E:\Новая папк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95900"/>
            <a:ext cx="2159000" cy="1562100"/>
          </a:xfrm>
          <a:prstGeom prst="rect">
            <a:avLst/>
          </a:prstGeom>
          <a:noFill/>
        </p:spPr>
      </p:pic>
      <p:pic>
        <p:nvPicPr>
          <p:cNvPr id="3" name="Picture 2" descr="C:\Users\Машенька\Desktop\Rus_Stamp-Ivan_Fedorov-1983.jpg"/>
          <p:cNvPicPr>
            <a:picLocks noChangeAspect="1" noChangeArrowheads="1"/>
          </p:cNvPicPr>
          <p:nvPr/>
        </p:nvPicPr>
        <p:blipFill>
          <a:blip r:embed="rId3" cstate="print"/>
          <a:srcRect l="10337" t="5970" r="6966" b="22388"/>
          <a:stretch>
            <a:fillRect/>
          </a:stretch>
        </p:blipFill>
        <p:spPr bwMode="auto">
          <a:xfrm>
            <a:off x="1763688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ics.livejournal.com/novayadoroga/pic/0006z3x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Такой печатный станок можно увидеть в музее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novayadoroga/pic/00070cd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вот как выглядят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литеры,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которых набирался текст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тильная электронная книга для увлекательного чт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79"/>
            <a:ext cx="3786214" cy="59137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1214422"/>
            <a:ext cx="5035353" cy="1965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Book Antiqua" pitchFamily="18" charset="0"/>
              </a:rPr>
              <a:t>Заменят ли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Book Antiqua" pitchFamily="18" charset="0"/>
              </a:rPr>
              <a:t>электронные носители </a:t>
            </a:r>
          </a:p>
          <a:p>
            <a:pPr algn="r">
              <a:lnSpc>
                <a:spcPct val="150000"/>
              </a:lnSpc>
            </a:pPr>
            <a:r>
              <a:rPr lang="ru-RU" sz="2800" b="1" dirty="0" smtClean="0">
                <a:latin typeface="Book Antiqua" pitchFamily="18" charset="0"/>
              </a:rPr>
              <a:t>бумажные книги?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4098" name="Picture 2" descr="E:\Новая папк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iza.mstm.ru/upload/maxsz/kit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060848"/>
            <a:ext cx="6254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Было ли военное вторжение </a:t>
            </a:r>
          </a:p>
          <a:p>
            <a:pPr algn="ctr"/>
            <a:r>
              <a:rPr lang="ru-RU" sz="3600" b="1" dirty="0" smtClean="0"/>
              <a:t>России на Украину 2013?</a:t>
            </a:r>
            <a:endParaRPr lang="ru-RU" sz="3600" b="1" dirty="0"/>
          </a:p>
        </p:txBody>
      </p:sp>
      <p:pic>
        <p:nvPicPr>
          <p:cNvPr id="6146" name="Picture 2" descr="E: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24" y="1700808"/>
            <a:ext cx="783740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Зрители цветных снов –</a:t>
            </a:r>
          </a:p>
          <a:p>
            <a:r>
              <a:rPr lang="ru-RU" sz="3200" b="1" dirty="0" smtClean="0"/>
              <a:t> люди творческие и зачастую гениальные?</a:t>
            </a:r>
          </a:p>
          <a:p>
            <a:endParaRPr lang="ru-RU" dirty="0"/>
          </a:p>
        </p:txBody>
      </p:sp>
      <p:pic>
        <p:nvPicPr>
          <p:cNvPr id="7170" name="Picture 2" descr="E: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5295900"/>
            <a:ext cx="21590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76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СОШ3</cp:lastModifiedBy>
  <cp:revision>18</cp:revision>
  <dcterms:created xsi:type="dcterms:W3CDTF">2016-03-01T21:09:39Z</dcterms:created>
  <dcterms:modified xsi:type="dcterms:W3CDTF">2016-03-02T09:40:11Z</dcterms:modified>
</cp:coreProperties>
</file>