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61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87D0-7973-4EEA-A5EB-519E1F7023F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DFB2-0AAE-4325-9A19-626B34789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8659-733B-40F5-AAA9-ADFFF5B6AA9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9112-4E95-4B64-BF29-7AED5DEB1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zs-zamok.ru/wp-content/uploads/2016/04/%D1%8D%D0%BB%D0%B5%D0%BA%D1%82%D1%80%D0%BE%D1%81%D1%82%D0%B0%D0%BB%D1%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5786454"/>
            <a:ext cx="785819" cy="857257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709327" y="277955"/>
            <a:ext cx="4255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" y="-2357478"/>
            <a:ext cx="900115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Уважаемые жители города!</a:t>
            </a:r>
            <a:endParaRPr lang="ru-RU" sz="4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ДАВАЙТЕ ГОВОРИТЬ И ПИСАТЬ ПРАВИЛЬНО</a:t>
            </a:r>
            <a:endParaRPr kumimoji="0" lang="ru-RU" sz="36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2428868"/>
            <a:ext cx="9144000" cy="588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6487" y="321447"/>
            <a:ext cx="53765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30" y="5857894"/>
            <a:ext cx="7715271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совместный проект  Совета депутатов,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образования, МОУ 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№ 17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г.о. Электросталь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285992"/>
            <a:ext cx="6072231" cy="347787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spc="6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бАнты</a:t>
            </a:r>
            <a:endParaRPr kumimoji="0" lang="ru-RU" sz="44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spc="6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тОрты</a:t>
            </a:r>
            <a:endParaRPr kumimoji="0" lang="ru-RU" sz="44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spc="6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шАрфы</a:t>
            </a:r>
            <a:endParaRPr kumimoji="0" lang="ru-RU" sz="44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spc="6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свЁкла</a:t>
            </a:r>
            <a:endParaRPr kumimoji="0" lang="ru-RU" sz="44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spc="60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звонИшь</a:t>
            </a:r>
            <a:endParaRPr kumimoji="0" lang="ru-RU" sz="44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7" y="2262099"/>
            <a:ext cx="37862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spc="6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красИвее</a:t>
            </a:r>
            <a:endParaRPr lang="ru-RU" sz="4800" spc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spc="6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щавЕль</a:t>
            </a:r>
            <a:endParaRPr lang="ru-RU" sz="4800" spc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spc="6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договОр</a:t>
            </a:r>
            <a:endParaRPr lang="ru-RU" sz="4800" spc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spc="6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каталОг</a:t>
            </a:r>
            <a:endParaRPr lang="ru-RU" sz="4800" spc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zs-zamok.ru/wp-content/uploads/2016/04/%D1%8D%D0%BB%D0%B5%D0%BA%D1%82%D1%80%D0%BE%D1%81%D1%82%D0%B0%D0%BB%D1%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78" y="6107903"/>
            <a:ext cx="1093569" cy="750099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709327" y="158698"/>
            <a:ext cx="4255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69877" y="-2850197"/>
            <a:ext cx="5801267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Уважаемые жители города!</a:t>
            </a:r>
            <a:endParaRPr lang="ru-RU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ДАВАЙТЕ ГОВОРИТЬ ПРАВИЛЬНО</a:t>
            </a:r>
            <a:endPara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23981" y="-4426509"/>
            <a:ext cx="6953299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spc="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6488" y="321447"/>
            <a:ext cx="53765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35" y="5800436"/>
            <a:ext cx="7715271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совместный проект  Совета депутатов,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образования, МОУ 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№ 17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г.о. Электросталь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>
          <a:xfrm>
            <a:off x="500035" y="1052739"/>
            <a:ext cx="5143536" cy="51088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i="1" dirty="0" smtClean="0"/>
              <a:t>          </a:t>
            </a:r>
          </a:p>
          <a:p>
            <a:pPr>
              <a:lnSpc>
                <a:spcPct val="120000"/>
              </a:lnSpc>
              <a:buNone/>
            </a:pPr>
            <a:r>
              <a:rPr lang="ru-RU" sz="4300" b="1" spc="600" dirty="0" err="1" smtClean="0">
                <a:latin typeface="Arial Black" pitchFamily="34" charset="0"/>
              </a:rPr>
              <a:t>Абрикос</a:t>
            </a:r>
            <a:r>
              <a:rPr lang="ru-RU" sz="4300" b="1" spc="6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300" b="1" dirty="0" err="1" smtClean="0">
                <a:latin typeface="Arial Black" pitchFamily="34" charset="0"/>
              </a:rPr>
              <a:t>А</a:t>
            </a:r>
            <a:r>
              <a:rPr lang="ru-RU" sz="4300" b="1" spc="300" dirty="0" err="1" smtClean="0">
                <a:latin typeface="Arial Black" pitchFamily="34" charset="0"/>
              </a:rPr>
              <a:t>пельсин</a:t>
            </a:r>
            <a:r>
              <a:rPr lang="ru-RU" sz="4300" b="1" spc="3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300" b="1" dirty="0" err="1" smtClean="0">
                <a:latin typeface="Arial Black" pitchFamily="34" charset="0"/>
              </a:rPr>
              <a:t>М</a:t>
            </a:r>
            <a:r>
              <a:rPr lang="ru-RU" sz="4300" b="1" spc="300" dirty="0" err="1" smtClean="0">
                <a:latin typeface="Arial Black" pitchFamily="34" charset="0"/>
              </a:rPr>
              <a:t>андарин</a:t>
            </a:r>
            <a:r>
              <a:rPr lang="ru-RU" sz="4300" b="1" spc="3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300" b="1" dirty="0" err="1" smtClean="0">
                <a:latin typeface="Arial Black" pitchFamily="34" charset="0"/>
              </a:rPr>
              <a:t>Б</a:t>
            </a:r>
            <a:r>
              <a:rPr lang="ru-RU" sz="4300" b="1" spc="300" dirty="0" err="1" smtClean="0">
                <a:latin typeface="Arial Black" pitchFamily="34" charset="0"/>
              </a:rPr>
              <a:t>аклажан</a:t>
            </a:r>
            <a:r>
              <a:rPr lang="ru-RU" sz="4300" b="1" spc="3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300" b="1" spc="600" dirty="0" err="1" smtClean="0">
                <a:latin typeface="Arial Black" pitchFamily="34" charset="0"/>
              </a:rPr>
              <a:t>Помидор</a:t>
            </a:r>
            <a:r>
              <a:rPr lang="ru-RU" sz="4300" b="1" spc="6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300" b="1" spc="600" dirty="0" err="1" smtClean="0">
                <a:latin typeface="Arial Black" pitchFamily="34" charset="0"/>
              </a:rPr>
              <a:t>Банан</a:t>
            </a:r>
            <a:r>
              <a:rPr lang="ru-RU" sz="4300" b="1" spc="600" dirty="0" err="1" smtClean="0">
                <a:solidFill>
                  <a:srgbClr val="FF0000"/>
                </a:solidFill>
                <a:latin typeface="Arial Black" pitchFamily="34" charset="0"/>
              </a:rPr>
              <a:t>ОВ</a:t>
            </a:r>
            <a:endParaRPr lang="ru-RU" sz="4300" b="1" spc="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2"/>
          </p:nvPr>
        </p:nvSpPr>
        <p:spPr>
          <a:xfrm>
            <a:off x="5940152" y="1589567"/>
            <a:ext cx="3203848" cy="4572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   НО:</a:t>
            </a:r>
          </a:p>
          <a:p>
            <a:pPr lvl="0">
              <a:buNone/>
            </a:pP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6500" b="1" spc="6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яблок</a:t>
            </a:r>
            <a:r>
              <a:rPr lang="ru-RU" spc="600" dirty="0" smtClean="0"/>
              <a:t> </a:t>
            </a:r>
            <a:endParaRPr lang="ru-RU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zs-zamok.ru/wp-content/uploads/2016/04/%D1%8D%D0%BB%D0%B5%D0%BA%D1%82%D1%80%D0%BE%D1%81%D1%82%D0%B0%D0%BB%D1%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78" y="6107903"/>
            <a:ext cx="1093569" cy="750099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709327" y="158698"/>
            <a:ext cx="4255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69877" y="-2850197"/>
            <a:ext cx="5801267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Уважаемые жители города!</a:t>
            </a:r>
            <a:endParaRPr lang="ru-RU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ДАВАЙТЕ ГОВОРИТЬ ПРАВИЛЬНО</a:t>
            </a:r>
            <a:endPara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23981" y="-4426509"/>
            <a:ext cx="6953299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spc="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6488" y="321447"/>
            <a:ext cx="53765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35" y="5800436"/>
            <a:ext cx="7715271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совместный проект  Совета депутатов,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образования, МОУ 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№ 17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г.о. Электросталь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>
          <a:xfrm>
            <a:off x="500035" y="1052739"/>
            <a:ext cx="9572692" cy="50194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i="1" dirty="0" smtClean="0"/>
              <a:t>  </a:t>
            </a:r>
          </a:p>
          <a:p>
            <a:pPr>
              <a:buNone/>
            </a:pPr>
            <a:r>
              <a:rPr lang="ru-RU" sz="4400" b="1" spc="300" dirty="0" smtClean="0">
                <a:latin typeface="Arial Black" pitchFamily="34" charset="0"/>
              </a:rPr>
              <a:t>мой     </a:t>
            </a:r>
            <a:r>
              <a:rPr lang="ru-RU" sz="4800" b="1" spc="300" dirty="0" smtClean="0">
                <a:latin typeface="Arial Black" pitchFamily="34" charset="0"/>
              </a:rPr>
              <a:t>БОТИНОК</a:t>
            </a:r>
          </a:p>
          <a:p>
            <a:pPr>
              <a:buNone/>
            </a:pPr>
            <a:r>
              <a:rPr lang="ru-RU" sz="4400" b="1" spc="300" dirty="0" smtClean="0">
                <a:latin typeface="Arial Black" pitchFamily="34" charset="0"/>
              </a:rPr>
              <a:t>один    </a:t>
            </a:r>
            <a:r>
              <a:rPr lang="ru-RU" sz="4800" b="1" spc="300" dirty="0" smtClean="0">
                <a:latin typeface="Arial Black" pitchFamily="34" charset="0"/>
              </a:rPr>
              <a:t>КЕД </a:t>
            </a:r>
            <a:r>
              <a:rPr lang="ru-RU" sz="4400" b="1" spc="300" dirty="0" smtClean="0">
                <a:latin typeface="Arial Black" pitchFamily="34" charset="0"/>
              </a:rPr>
              <a:t>         </a:t>
            </a:r>
          </a:p>
          <a:p>
            <a:pPr>
              <a:buNone/>
            </a:pPr>
            <a:r>
              <a:rPr lang="ru-RU" sz="4400" b="1" spc="300" dirty="0" smtClean="0">
                <a:solidFill>
                  <a:srgbClr val="FF0000"/>
                </a:solidFill>
                <a:latin typeface="Arial Black" pitchFamily="34" charset="0"/>
              </a:rPr>
              <a:t>                </a:t>
            </a:r>
            <a:r>
              <a:rPr lang="ru-RU" sz="4300" b="1" spc="300" dirty="0" smtClean="0">
                <a:solidFill>
                  <a:srgbClr val="FF0000"/>
                </a:solidFill>
                <a:latin typeface="Arial Black" pitchFamily="34" charset="0"/>
              </a:rPr>
              <a:t>НО:</a:t>
            </a:r>
          </a:p>
          <a:p>
            <a:pPr>
              <a:buNone/>
            </a:pPr>
            <a:r>
              <a:rPr lang="ru-RU" sz="4400" b="1" spc="300" dirty="0" smtClean="0">
                <a:latin typeface="Arial Black" pitchFamily="34" charset="0"/>
              </a:rPr>
              <a:t>моя     </a:t>
            </a:r>
            <a:r>
              <a:rPr lang="ru-RU" sz="4800" b="1" spc="300" dirty="0" smtClean="0">
                <a:latin typeface="Arial Black" pitchFamily="34" charset="0"/>
              </a:rPr>
              <a:t>КРОССОВКА</a:t>
            </a:r>
            <a:r>
              <a:rPr lang="ru-RU" sz="4400" b="1" spc="3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4400" b="1" spc="300" dirty="0" smtClean="0">
                <a:latin typeface="Arial Black" pitchFamily="34" charset="0"/>
              </a:rPr>
              <a:t>одна   </a:t>
            </a:r>
            <a:r>
              <a:rPr lang="ru-RU" sz="4800" b="1" spc="300" dirty="0" smtClean="0">
                <a:latin typeface="Arial Black" pitchFamily="34" charset="0"/>
              </a:rPr>
              <a:t>Т</a:t>
            </a:r>
            <a:r>
              <a:rPr lang="ru-RU" sz="6500" b="1" spc="300" dirty="0" smtClean="0">
                <a:latin typeface="Arial Black" pitchFamily="34" charset="0"/>
              </a:rPr>
              <a:t>У</a:t>
            </a:r>
            <a:r>
              <a:rPr lang="ru-RU" sz="4800" b="1" spc="300" dirty="0" smtClean="0">
                <a:latin typeface="Arial Black" pitchFamily="34" charset="0"/>
              </a:rPr>
              <a:t>ФЛЯ</a:t>
            </a:r>
          </a:p>
          <a:p>
            <a:pPr>
              <a:buNone/>
            </a:pPr>
            <a:r>
              <a:rPr lang="ru-RU" sz="4400" b="1" spc="300" dirty="0" smtClean="0">
                <a:latin typeface="Arial Black" pitchFamily="34" charset="0"/>
              </a:rPr>
              <a:t>ваша   </a:t>
            </a:r>
            <a:r>
              <a:rPr lang="ru-RU" sz="4800" b="1" spc="300" dirty="0" smtClean="0">
                <a:latin typeface="Arial Black" pitchFamily="34" charset="0"/>
              </a:rPr>
              <a:t>ТАПКА</a:t>
            </a:r>
          </a:p>
          <a:p>
            <a:pPr>
              <a:lnSpc>
                <a:spcPct val="120000"/>
              </a:lnSpc>
              <a:buNone/>
            </a:pP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2"/>
          </p:nvPr>
        </p:nvSpPr>
        <p:spPr>
          <a:xfrm>
            <a:off x="5940152" y="1589567"/>
            <a:ext cx="3203848" cy="4572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>
              <a:buNone/>
            </a:pP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   </a:t>
            </a:r>
            <a:endParaRPr lang="ru-RU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zs-zamok.ru/wp-content/uploads/2016/04/%D1%8D%D0%BB%D0%B5%D0%BA%D1%82%D1%80%D0%BE%D1%81%D1%82%D0%B0%D0%BB%D1%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78" y="6107904"/>
            <a:ext cx="781153" cy="750097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709327" y="158698"/>
            <a:ext cx="4255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69877" y="-2850197"/>
            <a:ext cx="5801267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Уважаемые жители города!</a:t>
            </a:r>
            <a:endParaRPr lang="ru-RU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ДАВАЙТЕ ГОВОРИТЬ ПРАВИЛЬНО</a:t>
            </a:r>
            <a:endPara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00035" y="-4426510"/>
            <a:ext cx="7977247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spc="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spc="6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6488" y="321447"/>
            <a:ext cx="53765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35" y="5800436"/>
            <a:ext cx="7715271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совместный проект  Совета депутатов,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образования, МОУ 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№ 17</a:t>
            </a: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г.о. Электросталь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>
          <a:xfrm>
            <a:off x="500035" y="1052739"/>
            <a:ext cx="9572692" cy="50194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  </a:t>
            </a:r>
          </a:p>
          <a:p>
            <a:pPr>
              <a:lnSpc>
                <a:spcPct val="120000"/>
              </a:lnSpc>
              <a:buNone/>
            </a:pPr>
            <a:endParaRPr lang="ru-RU" sz="4300" b="1" spc="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2"/>
          </p:nvPr>
        </p:nvSpPr>
        <p:spPr>
          <a:xfrm>
            <a:off x="5072067" y="1589567"/>
            <a:ext cx="3571900" cy="3839697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>
              <a:buNone/>
            </a:pP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   </a:t>
            </a:r>
            <a:endParaRPr lang="ru-RU" spc="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3" y="1571612"/>
            <a:ext cx="3571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/>
              <a:t>бухгалтер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/>
              <a:t>инженер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/>
              <a:t>кондуктор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/>
              <a:t>шофер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/>
              <a:t>тренер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r>
              <a:rPr lang="ru-RU" sz="4800" b="1" dirty="0" smtClean="0"/>
              <a:t> </a:t>
            </a:r>
          </a:p>
          <a:p>
            <a:r>
              <a:rPr lang="ru-RU" sz="4800" b="1" dirty="0" err="1" smtClean="0"/>
              <a:t>офицер</a:t>
            </a:r>
            <a:r>
              <a:rPr lang="ru-RU" sz="4800" b="1" dirty="0" err="1" smtClean="0">
                <a:solidFill>
                  <a:srgbClr val="0070C0"/>
                </a:solidFill>
              </a:rPr>
              <a:t>Ы</a:t>
            </a:r>
            <a:endParaRPr lang="ru-RU" sz="4800" b="1" dirty="0" smtClean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9" y="1643050"/>
            <a:ext cx="42862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Но: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6000" b="1" dirty="0" err="1" smtClean="0"/>
              <a:t>доктор</a:t>
            </a:r>
            <a:r>
              <a:rPr lang="ru-RU" sz="6000" b="1" dirty="0" err="1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6000" b="1" dirty="0" err="1" smtClean="0"/>
              <a:t>профессор</a:t>
            </a:r>
            <a:r>
              <a:rPr lang="ru-RU" sz="6000" b="1" dirty="0" err="1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152</Words>
  <Application>Microsoft Office PowerPoint</Application>
  <PresentationFormat>Экран (4:3)</PresentationFormat>
  <Paragraphs>176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                        </vt:lpstr>
      <vt:lpstr>                        </vt:lpstr>
      <vt:lpstr>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</dc:title>
  <dc:creator>hp</dc:creator>
  <cp:lastModifiedBy>ПК</cp:lastModifiedBy>
  <cp:revision>20</cp:revision>
  <dcterms:created xsi:type="dcterms:W3CDTF">2017-01-15T14:30:12Z</dcterms:created>
  <dcterms:modified xsi:type="dcterms:W3CDTF">2017-10-12T10:33:46Z</dcterms:modified>
</cp:coreProperties>
</file>