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Удачи!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Выберите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en-US" b="1" dirty="0" smtClean="0"/>
              <a:t>I </a:t>
            </a:r>
            <a:r>
              <a:rPr lang="ru-RU" b="1" dirty="0"/>
              <a:t>-</a:t>
            </a:r>
            <a:r>
              <a:rPr lang="ru-RU" b="1" dirty="0" smtClean="0"/>
              <a:t> многогранники        </a:t>
            </a:r>
            <a:r>
              <a:rPr lang="en-US" b="1" dirty="0" smtClean="0"/>
              <a:t>II</a:t>
            </a:r>
            <a:r>
              <a:rPr lang="ru-RU" b="1" dirty="0" smtClean="0"/>
              <a:t> -</a:t>
            </a:r>
            <a:r>
              <a:rPr lang="en-US" b="1" dirty="0" smtClean="0"/>
              <a:t> </a:t>
            </a:r>
            <a:r>
              <a:rPr lang="ru-RU" b="1" dirty="0" smtClean="0"/>
              <a:t>круглые тела</a:t>
            </a:r>
            <a:endParaRPr lang="ru-RU" b="1" dirty="0"/>
          </a:p>
        </p:txBody>
      </p:sp>
      <p:pic>
        <p:nvPicPr>
          <p:cNvPr id="1026" name="Picture 2" descr="C:\Users\Пользователь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1872208" cy="183097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7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572" y="1268760"/>
            <a:ext cx="2461964" cy="2461964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reg. priz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7593" y="4005064"/>
            <a:ext cx="2246407" cy="2852936"/>
          </a:xfrm>
          <a:prstGeom prst="rect">
            <a:avLst/>
          </a:prstGeom>
          <a:noFill/>
        </p:spPr>
      </p:pic>
      <p:pic>
        <p:nvPicPr>
          <p:cNvPr id="1030" name="Picture 6" descr="C:\Users\Пользователь\Desktop\6_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268760"/>
            <a:ext cx="2016224" cy="2016224"/>
          </a:xfrm>
          <a:prstGeom prst="rect">
            <a:avLst/>
          </a:prstGeom>
          <a:noFill/>
        </p:spPr>
      </p:pic>
      <p:pic>
        <p:nvPicPr>
          <p:cNvPr id="1032" name="Picture 8" descr="C:\Users\Пользователь\Desktop\tsilind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789040"/>
            <a:ext cx="1872208" cy="2550669"/>
          </a:xfrm>
          <a:prstGeom prst="rect">
            <a:avLst/>
          </a:prstGeom>
          <a:noFill/>
        </p:spPr>
      </p:pic>
      <p:pic>
        <p:nvPicPr>
          <p:cNvPr id="1034" name="Picture 10" descr="C:\Users\Пользователь\Desktop\конус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980728"/>
            <a:ext cx="1898144" cy="1944216"/>
          </a:xfrm>
          <a:prstGeom prst="rect">
            <a:avLst/>
          </a:prstGeom>
          <a:noFill/>
        </p:spPr>
      </p:pic>
      <p:pic>
        <p:nvPicPr>
          <p:cNvPr id="1035" name="Picture 11" descr="C:\Users\Пользователь\Desktop\hello_html_m1812475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4648200"/>
            <a:ext cx="3667125" cy="2209800"/>
          </a:xfrm>
          <a:prstGeom prst="rect">
            <a:avLst/>
          </a:prstGeom>
          <a:noFill/>
        </p:spPr>
      </p:pic>
      <p:pic>
        <p:nvPicPr>
          <p:cNvPr id="1036" name="Picture 12" descr="C:\Users\Пользователь\Desktop\Без названия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3573016"/>
            <a:ext cx="2016224" cy="208084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331640" y="28442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60932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594928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99592" y="515719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40352" y="314096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96136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34272" y="2564904"/>
            <a:ext cx="381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68344" y="62732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pic>
        <p:nvPicPr>
          <p:cNvPr id="1037" name="Picture 13" descr="C:\Users\Пользователь\Desktop\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3140968"/>
            <a:ext cx="1584176" cy="164166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69979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08912" cy="7109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Назовите:</a:t>
            </a:r>
            <a:endParaRPr lang="ru-RU" dirty="0"/>
          </a:p>
        </p:txBody>
      </p:sp>
      <p:pic>
        <p:nvPicPr>
          <p:cNvPr id="1026" name="Picture 2" descr="C:\Users\Пользователь\Desktop\6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3635896" cy="3388483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5b588579277690fbc25ec972e35360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-27384"/>
            <a:ext cx="2592288" cy="356007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3945984"/>
          <a:ext cx="7848872" cy="250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ru-RU" sz="2800" dirty="0" smtClean="0"/>
                        <a:t>.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dirty="0" smtClean="0"/>
                        <a:t>вершины призмы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вершины призмы</a:t>
                      </a: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боковые грани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грани основания </a:t>
                      </a: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две диагонали грани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диагонали призмы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Закончите предложение: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810384"/>
          <a:ext cx="8948862" cy="578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538"/>
                <a:gridCol w="4474324"/>
              </a:tblGrid>
              <a:tr h="6221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44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Призма</a:t>
                      </a:r>
                      <a:r>
                        <a:rPr lang="ru-RU" sz="2400" baseline="0" dirty="0" smtClean="0"/>
                        <a:t> – это 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Многогранник – это …</a:t>
                      </a:r>
                      <a:endParaRPr lang="ru-RU" sz="2400" dirty="0"/>
                    </a:p>
                  </a:txBody>
                  <a:tcPr/>
                </a:tc>
              </a:tr>
              <a:tr h="7999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Высотой призмы называется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Диагональю призмы называется…</a:t>
                      </a:r>
                      <a:endParaRPr lang="ru-RU" sz="2400" dirty="0"/>
                    </a:p>
                  </a:txBody>
                  <a:tcPr/>
                </a:tc>
              </a:tr>
              <a:tr h="10320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Прямоугольный параллелепипед – это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Куб – это прямоугольный параллелепипед, у которого…</a:t>
                      </a:r>
                      <a:endParaRPr lang="ru-RU" sz="2400" dirty="0"/>
                    </a:p>
                  </a:txBody>
                  <a:tcPr/>
                </a:tc>
              </a:tr>
              <a:tr h="7999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Призма называется прямой, если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Призма</a:t>
                      </a:r>
                      <a:r>
                        <a:rPr lang="ru-RU" sz="2400" baseline="0" dirty="0" smtClean="0"/>
                        <a:t> называется наклонной, если …</a:t>
                      </a:r>
                      <a:endParaRPr lang="ru-RU" sz="2400" dirty="0"/>
                    </a:p>
                  </a:txBody>
                  <a:tcPr/>
                </a:tc>
              </a:tr>
              <a:tr h="7999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 Прямая призма называется правильной, если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5. Прямая призма называется правильной, если …</a:t>
                      </a:r>
                    </a:p>
                  </a:txBody>
                  <a:tcPr/>
                </a:tc>
              </a:tr>
              <a:tr h="111589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 Площадь полной поверхности призмы равна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6. Площадь  боковой поверхности</a:t>
                      </a:r>
                      <a:r>
                        <a:rPr lang="ru-RU" sz="2400" baseline="0" dirty="0" smtClean="0"/>
                        <a:t> прямой призмы равна …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140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Выберите  I - многогранники        II - круглые тела</vt:lpstr>
      <vt:lpstr>                       Назовите:</vt:lpstr>
      <vt:lpstr>Закончите предложение: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2017-04-03T18:57:57Z</dcterms:created>
  <dcterms:modified xsi:type="dcterms:W3CDTF">2017-04-04T18:23:18Z</dcterms:modified>
</cp:coreProperties>
</file>