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1"/>
                </a:solidFill>
              </a:rPr>
              <a:t>Удачи!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Выберите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en-US" b="1" dirty="0" smtClean="0"/>
              <a:t>I </a:t>
            </a:r>
            <a:r>
              <a:rPr lang="ru-RU" b="1" dirty="0"/>
              <a:t>-</a:t>
            </a:r>
            <a:r>
              <a:rPr lang="ru-RU" b="1" dirty="0" smtClean="0"/>
              <a:t> </a:t>
            </a:r>
            <a:r>
              <a:rPr lang="ru-RU" b="1" dirty="0" smtClean="0"/>
              <a:t>призмы</a:t>
            </a:r>
            <a:r>
              <a:rPr lang="ru-RU" b="1" dirty="0" smtClean="0"/>
              <a:t>        </a:t>
            </a:r>
            <a:r>
              <a:rPr lang="en-US" b="1" dirty="0" smtClean="0"/>
              <a:t>II</a:t>
            </a:r>
            <a:r>
              <a:rPr lang="ru-RU" b="1" dirty="0" smtClean="0"/>
              <a:t> -</a:t>
            </a:r>
            <a:r>
              <a:rPr lang="en-US" b="1" dirty="0" smtClean="0"/>
              <a:t> </a:t>
            </a:r>
            <a:r>
              <a:rPr lang="ru-RU" b="1" dirty="0" smtClean="0"/>
              <a:t>пирамиды</a:t>
            </a:r>
            <a:endParaRPr lang="ru-RU" b="1" dirty="0"/>
          </a:p>
        </p:txBody>
      </p:sp>
      <p:pic>
        <p:nvPicPr>
          <p:cNvPr id="1029" name="Picture 5" descr="C:\Users\Пользователь\Desktop\reg. pr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7593" y="4005064"/>
            <a:ext cx="2246407" cy="2852936"/>
          </a:xfrm>
          <a:prstGeom prst="rect">
            <a:avLst/>
          </a:prstGeom>
          <a:noFill/>
        </p:spPr>
      </p:pic>
      <p:pic>
        <p:nvPicPr>
          <p:cNvPr id="1030" name="Picture 6" descr="C:\Users\Пользователь\Desktop\6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2016224" cy="2016224"/>
          </a:xfrm>
          <a:prstGeom prst="rect">
            <a:avLst/>
          </a:prstGeom>
          <a:noFill/>
        </p:spPr>
      </p:pic>
      <p:pic>
        <p:nvPicPr>
          <p:cNvPr id="1032" name="Picture 8" descr="C:\Users\Пользователь\Desktop\tsilind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89040"/>
            <a:ext cx="1872208" cy="2550669"/>
          </a:xfrm>
          <a:prstGeom prst="rect">
            <a:avLst/>
          </a:prstGeom>
          <a:noFill/>
        </p:spPr>
      </p:pic>
      <p:pic>
        <p:nvPicPr>
          <p:cNvPr id="1034" name="Picture 10" descr="C:\Users\Пользователь\Desktop\кону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980728"/>
            <a:ext cx="1898144" cy="1944216"/>
          </a:xfrm>
          <a:prstGeom prst="rect">
            <a:avLst/>
          </a:prstGeom>
          <a:noFill/>
        </p:spPr>
      </p:pic>
      <p:pic>
        <p:nvPicPr>
          <p:cNvPr id="1035" name="Picture 11" descr="C:\Users\Пользователь\Desktop\hello_html_m1812475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648200"/>
            <a:ext cx="3667125" cy="2209800"/>
          </a:xfrm>
          <a:prstGeom prst="rect">
            <a:avLst/>
          </a:prstGeom>
          <a:noFill/>
        </p:spPr>
      </p:pic>
      <p:pic>
        <p:nvPicPr>
          <p:cNvPr id="1036" name="Picture 12" descr="C:\Users\Пользователь\Desktop\Без названия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573016"/>
            <a:ext cx="2016224" cy="208084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331640" y="28442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60932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594928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99592" y="515719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40352" y="320426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96136" y="30689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334272" y="2564904"/>
            <a:ext cx="381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68344" y="62732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pic>
        <p:nvPicPr>
          <p:cNvPr id="1037" name="Picture 13" descr="C:\Users\Пользователь\Desktop\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800" y="3068960"/>
            <a:ext cx="1584176" cy="164166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699792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9</a:t>
            </a:r>
            <a:endParaRPr lang="ru-RU" sz="3200" b="1" dirty="0"/>
          </a:p>
        </p:txBody>
      </p:sp>
      <p:pic>
        <p:nvPicPr>
          <p:cNvPr id="3" name="Picture 2" descr="C:\Users\Пользователь\Desktop\6_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800000">
            <a:off x="416477" y="1171862"/>
            <a:ext cx="1851267" cy="1851267"/>
          </a:xfrm>
          <a:prstGeom prst="rect">
            <a:avLst/>
          </a:prstGeom>
          <a:noFill/>
        </p:spPr>
      </p:pic>
      <p:pic>
        <p:nvPicPr>
          <p:cNvPr id="4" name="Picture 3" descr="C:\Users\Пользователь\Desktop\014_piramid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7036809" y="1344388"/>
            <a:ext cx="2285492" cy="1713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08912" cy="7109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  Назовите: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3945984"/>
          <a:ext cx="7848872" cy="250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3602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242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ru-RU" sz="2800" dirty="0" smtClean="0"/>
                        <a:t>.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/>
                        <a:t>в</a:t>
                      </a:r>
                      <a:r>
                        <a:rPr lang="ru-RU" sz="2800" dirty="0" smtClean="0"/>
                        <a:t>ершину</a:t>
                      </a:r>
                      <a:r>
                        <a:rPr lang="ru-RU" sz="2800" baseline="0" dirty="0" smtClean="0"/>
                        <a:t> пирамиды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вершину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пирамиды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24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грань основания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боковые грани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24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апофему пирамиды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высоту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пирамиды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Пользователь\Desktop\slid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6632"/>
            <a:ext cx="3528392" cy="3329488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slide_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0"/>
            <a:ext cx="3047399" cy="331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Закончите предложение: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613912"/>
          <a:ext cx="8948862" cy="426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538"/>
                <a:gridCol w="4474324"/>
              </a:tblGrid>
              <a:tr h="6221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ru-RU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44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</a:t>
                      </a:r>
                      <a:r>
                        <a:rPr lang="ru-RU" sz="2400" dirty="0" smtClean="0"/>
                        <a:t>Пирамида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– это 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</a:t>
                      </a:r>
                      <a:r>
                        <a:rPr lang="ru-RU" sz="2400" dirty="0" smtClean="0"/>
                        <a:t>Высотой</a:t>
                      </a:r>
                      <a:r>
                        <a:rPr lang="ru-RU" sz="2400" baseline="0" dirty="0" smtClean="0"/>
                        <a:t> пирамиды называется </a:t>
                      </a:r>
                      <a:r>
                        <a:rPr lang="ru-RU" sz="2400" dirty="0" smtClean="0"/>
                        <a:t>  </a:t>
                      </a:r>
                      <a:r>
                        <a:rPr lang="ru-RU" sz="2400" dirty="0" smtClean="0"/>
                        <a:t>…</a:t>
                      </a:r>
                      <a:endParaRPr lang="ru-RU" sz="2400" dirty="0"/>
                    </a:p>
                  </a:txBody>
                  <a:tcPr/>
                </a:tc>
              </a:tr>
              <a:tr h="57951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 Апофема – это ...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</a:t>
                      </a:r>
                      <a:r>
                        <a:rPr lang="ru-RU" sz="2400" dirty="0" smtClean="0"/>
                        <a:t>Правильная</a:t>
                      </a:r>
                      <a:r>
                        <a:rPr lang="ru-RU" sz="2400" baseline="0" dirty="0" smtClean="0"/>
                        <a:t> пирамида – это …</a:t>
                      </a:r>
                      <a:endParaRPr lang="ru-RU" sz="2400" dirty="0"/>
                    </a:p>
                  </a:txBody>
                  <a:tcPr/>
                </a:tc>
              </a:tr>
              <a:tr h="10320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</a:t>
                      </a:r>
                      <a:r>
                        <a:rPr lang="ru-RU" sz="2400" dirty="0" smtClean="0"/>
                        <a:t>Боковые рёбра правильной пирамиды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</a:t>
                      </a:r>
                      <a:r>
                        <a:rPr lang="ru-RU" sz="2400" dirty="0" smtClean="0"/>
                        <a:t>Боковые грани правильной пирамиды – это …</a:t>
                      </a:r>
                      <a:endParaRPr lang="ru-RU" sz="2400" dirty="0"/>
                    </a:p>
                  </a:txBody>
                  <a:tcPr/>
                </a:tc>
              </a:tr>
              <a:tr h="7999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Площадь полной поверхности пирамиды – это 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Площадь  боковой поверхности</a:t>
                      </a:r>
                      <a:r>
                        <a:rPr lang="ru-RU" sz="2400" baseline="0" dirty="0" smtClean="0"/>
                        <a:t> правильной пирамиды равна …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3068961"/>
          <a:ext cx="8892480" cy="3291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3044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 №1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37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правильной четырехугольной пирамиде 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SABCD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точка 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 – центр основания, 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 – вершина,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SO = 15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AC = 16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Найдите боковое ребро 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правильной четырехугольной пирамиде 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SABCD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точка 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– центр основания,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– вершина,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SB = 13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AC = 24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Найдите боковое ребро 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Пользователь\Desktop\get_f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-27384"/>
            <a:ext cx="2880320" cy="3062784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get_file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8638" y="-27384"/>
            <a:ext cx="2923802" cy="3069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3212976"/>
          <a:ext cx="889248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3044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 №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437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правильной треугольной пирамиде SABC точка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 – середина ребра AB,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 – вершина. Известно, что BC = 3, а площадь боковой поверхности пирамиды равна 45. Найдите длину отрезка SM.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правильной треугольной пирамиде SABC точка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 — середина ребра AC,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 — вершина. Известно, что BC = 6, а SL = 5. Найдите площадь боковой поверхности пирамиды.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Пользователь\Desktop\get_file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4624"/>
            <a:ext cx="2160240" cy="3166844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esktop\get_file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-27384"/>
            <a:ext cx="2232248" cy="3162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133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Выберите  I - призмы        II - пирамиды</vt:lpstr>
      <vt:lpstr>                       Назовите:</vt:lpstr>
      <vt:lpstr>Закончите предложение: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26</cp:revision>
  <dcterms:created xsi:type="dcterms:W3CDTF">2017-04-03T18:57:57Z</dcterms:created>
  <dcterms:modified xsi:type="dcterms:W3CDTF">2017-04-18T17:21:29Z</dcterms:modified>
</cp:coreProperties>
</file>