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6" r:id="rId6"/>
    <p:sldId id="260" r:id="rId7"/>
    <p:sldId id="262" r:id="rId8"/>
    <p:sldId id="263" r:id="rId9"/>
    <p:sldId id="267" r:id="rId10"/>
    <p:sldId id="261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77" y="-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4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75E28C-742D-48C0-971D-A42F8F9AA3B5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A4%D0%B0%D0%B9%D0%BB:Foale_ZeroG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Russia-Moscow-VDNH-Rocket_R-7-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Gagarin_space_suit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/>
          <a:lstStyle/>
          <a:p>
            <a:pPr algn="r"/>
            <a:r>
              <a:rPr lang="ru-RU" sz="4400" dirty="0" smtClean="0"/>
              <a:t>12 апреля –День космонавтики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584002" cy="2843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4786322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подготовила: </a:t>
            </a:r>
            <a:r>
              <a:rPr lang="ru-RU" dirty="0" err="1" smtClean="0"/>
              <a:t>Совина</a:t>
            </a:r>
            <a:r>
              <a:rPr lang="ru-RU" dirty="0" smtClean="0"/>
              <a:t> Г. 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c/c4/Foale_ZeroG.jpg/400px-Foale_ZeroG.jpg">
            <a:hlinkClick r:id="rId2" tooltip="&quot;Космонавты и астронавты на борту Международной космической станции.&quot;"/>
          </p:cNvPr>
          <p:cNvPicPr/>
          <p:nvPr/>
        </p:nvPicPr>
        <p:blipFill>
          <a:blip r:embed="rId3" cstate="print"/>
          <a:srcRect b="2273"/>
          <a:stretch>
            <a:fillRect/>
          </a:stretch>
        </p:blipFill>
        <p:spPr bwMode="auto">
          <a:xfrm>
            <a:off x="683568" y="3501008"/>
            <a:ext cx="5688632" cy="309634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Содержимое 3" descr="ракета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081485" cy="303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340768"/>
            <a:ext cx="3826768" cy="1152128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</a:rPr>
              <a:t>ОДЕЖДА КОСМОНАВТОВ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22531" name="Содержимое 3" descr="одежда космонавт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4926863" cy="3744416"/>
          </a:xfrm>
        </p:spPr>
      </p:pic>
      <p:pic>
        <p:nvPicPr>
          <p:cNvPr id="4" name="Содержимое 3" descr="5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3284984"/>
            <a:ext cx="4564013" cy="327672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53873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92D050"/>
                </a:solidFill>
              </a:rPr>
              <a:t>КАК ПИТАЮТСЯ КОСМОНАВТЫ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26627" name="Содержимое 3" descr="еда космонавто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2656"/>
            <a:ext cx="3431458" cy="3024336"/>
          </a:xfrm>
        </p:spPr>
      </p:pic>
      <p:pic>
        <p:nvPicPr>
          <p:cNvPr id="4" name="Содержимое 3" descr="еда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2564904"/>
            <a:ext cx="4853756" cy="3429988"/>
          </a:xfrm>
          <a:prstGeom prst="rect">
            <a:avLst/>
          </a:prstGeom>
        </p:spPr>
      </p:pic>
      <p:pic>
        <p:nvPicPr>
          <p:cNvPr id="5" name="Содержимое 3" descr="еда космонавт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3573016"/>
            <a:ext cx="3705622" cy="28882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424"/>
            <a:ext cx="7965504" cy="68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4559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Мечты сбываются!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Космос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5" descr="солнце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84784"/>
            <a:ext cx="4047258" cy="3600400"/>
          </a:xfrm>
        </p:spPr>
      </p:pic>
      <p:pic>
        <p:nvPicPr>
          <p:cNvPr id="6" name="Содержимое 3" descr="планеты солнечной систем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2564904"/>
            <a:ext cx="4038600" cy="3939438"/>
          </a:xfrm>
        </p:spPr>
      </p:pic>
      <p:sp>
        <p:nvSpPr>
          <p:cNvPr id="7" name="TextBox 6"/>
          <p:cNvSpPr txBox="1"/>
          <p:nvPr/>
        </p:nvSpPr>
        <p:spPr>
          <a:xfrm>
            <a:off x="1331640" y="5301208"/>
            <a:ext cx="142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Солнце 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340768"/>
            <a:ext cx="1687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9 планет  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628800"/>
            <a:ext cx="335758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7029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92D050"/>
                </a:solidFill>
              </a:rPr>
              <a:t>Константин Циолковский </a:t>
            </a:r>
            <a:endParaRPr lang="ru-RU" sz="4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38610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Собака Лайка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54234" cy="3115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073647" cy="2866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1556792"/>
            <a:ext cx="3467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Белка и Стрелка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2/2b/Russia-Moscow-VDNH-Rocket_R-7-1.jpg/200px-Russia-Moscow-VDNH-Rocket_R-7-1.jpg">
            <a:hlinkClick r:id="rId2" tooltip="&quot;Копия ракеты Р-7 в Москве на ВДНХ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288032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52209"/>
          <a:stretch>
            <a:fillRect/>
          </a:stretch>
        </p:blipFill>
        <p:spPr>
          <a:xfrm>
            <a:off x="1142976" y="1714488"/>
            <a:ext cx="2304256" cy="3820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Сергей Королёв 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1344191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92D050"/>
                </a:solidFill>
              </a:rPr>
              <a:t>   12   апреля   1961 г.  - совершён первый полёт человека в космос на корабле Восток-1, СССР. </a:t>
            </a: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</p:txBody>
      </p:sp>
      <p:pic>
        <p:nvPicPr>
          <p:cNvPr id="4" name="Рисунок 3" descr="Портрет">
            <a:hlinkClick r:id="rId2" tooltip="Портрет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000396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815597" cy="4045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3568" y="6021288"/>
            <a:ext cx="7741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92D050"/>
                </a:solidFill>
                <a:latin typeface="Monotype Corsiva" pitchFamily="66" charset="0"/>
              </a:rPr>
              <a:t>Юрий </a:t>
            </a:r>
            <a:r>
              <a:rPr lang="ru-RU" sz="4000" b="1" dirty="0" smtClean="0">
                <a:solidFill>
                  <a:srgbClr val="92D050"/>
                </a:solidFill>
                <a:latin typeface="Monotype Corsiva" pitchFamily="66" charset="0"/>
              </a:rPr>
              <a:t>Алексеевич Гагарин </a:t>
            </a:r>
            <a:endParaRPr lang="ru-RU" sz="40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7565" y="3284984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+mj-lt"/>
              </a:rPr>
              <a:t>108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+mj-lt"/>
              </a:rPr>
              <a:t> минут </a:t>
            </a:r>
            <a:endParaRPr lang="ru-RU" b="1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857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92D050"/>
                </a:solidFill>
              </a:rPr>
              <a:t>18 марта 1965 г. —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92D050"/>
                </a:solidFill>
              </a:rPr>
              <a:t> совершён первый выход человека в открытый космос с корабля Восход-2 </a:t>
            </a:r>
          </a:p>
          <a:p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132856"/>
            <a:ext cx="321471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96136" y="4437112"/>
            <a:ext cx="2226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Алексей </a:t>
            </a:r>
          </a:p>
          <a:p>
            <a:r>
              <a:rPr lang="ru-RU" sz="4000" dirty="0" smtClean="0">
                <a:solidFill>
                  <a:srgbClr val="92D050"/>
                </a:solidFill>
              </a:rPr>
              <a:t>Леонов 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221088"/>
            <a:ext cx="2890093" cy="2214562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Валентина Терешкова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2994099" cy="437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358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Первая женщина – </a:t>
            </a:r>
          </a:p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космонавт 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106</TotalTime>
  <Words>86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12 апреля –День космонавтики</vt:lpstr>
      <vt:lpstr>Слайд 2</vt:lpstr>
      <vt:lpstr>Космос </vt:lpstr>
      <vt:lpstr>Слайд 4</vt:lpstr>
      <vt:lpstr>Собака Лайка</vt:lpstr>
      <vt:lpstr>Сергей Королёв </vt:lpstr>
      <vt:lpstr>Слайд 7</vt:lpstr>
      <vt:lpstr>Слайд 8</vt:lpstr>
      <vt:lpstr>Валентина Терешкова</vt:lpstr>
      <vt:lpstr>Слайд 10</vt:lpstr>
      <vt:lpstr>ОДЕЖДА КОСМОНАВТОВ</vt:lpstr>
      <vt:lpstr>КАК ПИТАЮТСЯ КОСМОНАВТЫ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–День космонавтики</dc:title>
  <dc:creator>Я-ПК</dc:creator>
  <cp:lastModifiedBy>User</cp:lastModifiedBy>
  <cp:revision>16</cp:revision>
  <dcterms:created xsi:type="dcterms:W3CDTF">2013-04-14T07:17:50Z</dcterms:created>
  <dcterms:modified xsi:type="dcterms:W3CDTF">2016-04-03T15:24:34Z</dcterms:modified>
</cp:coreProperties>
</file>