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873D6-D176-4209-A857-BC759D576ECA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EE2D-EE3E-4545-B517-6F6219777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2EE2D-EE3E-4545-B517-6F62197770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5729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Россия – многонациональное государство</a:t>
            </a:r>
          </a:p>
          <a:p>
            <a:pPr algn="ctr"/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КАЛМЫКИ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3857629"/>
            <a:ext cx="4500562" cy="23574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Калмыкия на карте России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807249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Символы республики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1678"/>
            <a:ext cx="4714876" cy="3429024"/>
          </a:xfrm>
          <a:prstGeom prst="rect">
            <a:avLst/>
          </a:prstGeom>
        </p:spPr>
      </p:pic>
      <p:pic>
        <p:nvPicPr>
          <p:cNvPr id="6" name="Рисунок 5" descr="к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2428868"/>
            <a:ext cx="400052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Внешность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500174"/>
            <a:ext cx="329350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1571612"/>
            <a:ext cx="4857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Калмыки среднего роста, коренастого сложения; относительно большая, широкая голова с плоским, скуластым лицом; черные прямые волосы; жидкая, поздно вырастающая бородка;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узковатые «калмыцкие» глаза; приплюснутый при корне нос; смуглый желто-красноватый цвет кожи (у мужчин).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костюм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285860"/>
            <a:ext cx="4429156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Национальные блюда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1357298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Махан-шельтяган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бульон на основе мяса, приправленный сырым, а не обжаренным, луком.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Борцог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лепёшка небольшого размера в разной толщине или форме, и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Цельвег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тоненькая лепешка, напоминающая немного вкус русских классических блинов.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4000527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праздник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71612"/>
            <a:ext cx="392909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1500175"/>
            <a:ext cx="400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Калмыкии отмечают национальный праздник 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Зул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23 декабря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это день рождения всего калмыцкого народа.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знаменует и наступление Нового года. Традиционно калмыки проводят в своих домах генеральную уборку, готовят национальное блюдо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борцоки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варят ароматный чай.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357298"/>
            <a:ext cx="3452814" cy="416719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 Алина Андреевна –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гимнастка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428736"/>
            <a:ext cx="4929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Российская гимнастка, Герой Калмыкии. Член Сборной команды России по художественной гимнастике в групповом многоборье Чемпионка юношеских Олимпийских игр 2010 в Сингапуре. Чемпионка Мира и Европы. Заслуженный мастер спорта России (2011).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Олимпийская Чемпионка 2012 года по художественной гимнастике в групповом многоборье.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500174"/>
            <a:ext cx="5572164" cy="4214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213</Words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2017-12-16T09:38:46Z</dcterms:created>
  <dcterms:modified xsi:type="dcterms:W3CDTF">2018-01-07T16:47:00Z</dcterms:modified>
</cp:coreProperties>
</file>