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1" r:id="rId6"/>
    <p:sldId id="260" r:id="rId7"/>
    <p:sldId id="257" r:id="rId8"/>
    <p:sldId id="262" r:id="rId9"/>
    <p:sldId id="263" r:id="rId10"/>
    <p:sldId id="264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EC9B-365F-4D13-9624-6EBAD2DDB4A4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3569-8B6D-430B-BF1F-64EA74C3E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72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EC9B-365F-4D13-9624-6EBAD2DDB4A4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3569-8B6D-430B-BF1F-64EA74C3E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35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EC9B-365F-4D13-9624-6EBAD2DDB4A4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3569-8B6D-430B-BF1F-64EA74C3E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41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EC9B-365F-4D13-9624-6EBAD2DDB4A4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3569-8B6D-430B-BF1F-64EA74C3E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944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EC9B-365F-4D13-9624-6EBAD2DDB4A4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3569-8B6D-430B-BF1F-64EA74C3E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85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EC9B-365F-4D13-9624-6EBAD2DDB4A4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3569-8B6D-430B-BF1F-64EA74C3E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7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EC9B-365F-4D13-9624-6EBAD2DDB4A4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3569-8B6D-430B-BF1F-64EA74C3E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39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EC9B-365F-4D13-9624-6EBAD2DDB4A4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3569-8B6D-430B-BF1F-64EA74C3E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57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EC9B-365F-4D13-9624-6EBAD2DDB4A4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3569-8B6D-430B-BF1F-64EA74C3E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37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EC9B-365F-4D13-9624-6EBAD2DDB4A4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3569-8B6D-430B-BF1F-64EA74C3E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2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EC9B-365F-4D13-9624-6EBAD2DDB4A4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C3569-8B6D-430B-BF1F-64EA74C3E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211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0EC9B-365F-4D13-9624-6EBAD2DDB4A4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C3569-8B6D-430B-BF1F-64EA74C3E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46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egabook.ru/stream/mediapreview?Key=%D0%90%D0%B7%D0%B8%D0%BC%D1%83%D1%82%20%28%D1%80%D0%B8%D1%81%D1%83%D0%BD%D0%BE%D0%BA%29&amp;Width=654&amp;Height=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3900682" cy="48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8586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Движение по азимуту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21468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Преподаватель-организатор ОБЖ </a:t>
            </a:r>
            <a:endParaRPr lang="ru-RU" sz="2800" i="1" dirty="0" smtClean="0">
              <a:solidFill>
                <a:srgbClr val="C00000"/>
              </a:solidFill>
            </a:endParaRPr>
          </a:p>
          <a:p>
            <a:r>
              <a:rPr lang="ru-RU" sz="2800" i="1" dirty="0" smtClean="0">
                <a:solidFill>
                  <a:srgbClr val="C00000"/>
                </a:solidFill>
              </a:rPr>
              <a:t>МОБУ </a:t>
            </a:r>
            <a:r>
              <a:rPr lang="ru-RU" sz="2800" i="1" dirty="0" smtClean="0">
                <a:solidFill>
                  <a:srgbClr val="C00000"/>
                </a:solidFill>
              </a:rPr>
              <a:t>лицей № 4 г. Давлеканово</a:t>
            </a:r>
            <a:endParaRPr lang="ru-RU" sz="2800" i="1" dirty="0" smtClean="0">
              <a:solidFill>
                <a:srgbClr val="C00000"/>
              </a:solidFill>
            </a:endParaRPr>
          </a:p>
          <a:p>
            <a:r>
              <a:rPr lang="ru-RU" sz="2800" i="1" dirty="0" err="1" smtClean="0">
                <a:solidFill>
                  <a:srgbClr val="C00000"/>
                </a:solidFill>
              </a:rPr>
              <a:t>Зарипов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err="1" smtClean="0">
                <a:solidFill>
                  <a:srgbClr val="C00000"/>
                </a:solidFill>
              </a:rPr>
              <a:t>Шавкат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err="1" smtClean="0">
                <a:solidFill>
                  <a:srgbClr val="C00000"/>
                </a:solidFill>
              </a:rPr>
              <a:t>Закиевич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0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619268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Двигаясь к этому ориентиру, наблюдатель идет по заданному азимуту, только изредка контролируя свое направление по компасу. В лесу и в ночное время движение по азимуту осложняется тем, что местные ориентиры не видны. В этих случаях ориентированный компас постоянно держат перед собой и двигаются ночью в направлении, указываемом специальными светящимися точками на компасе.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0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Зачем все это нужно?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Следовательно, сущность движения по азимутам заключается в умении находить на местности нужное направление по заданному азимуту, выдерживать его с помощью компаса и точно выходить к намеченному пункту.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5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Который компас ориентирован и готов к работе?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136904" cy="406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85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Последовательность определения азимута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97" y="2348880"/>
            <a:ext cx="8685541" cy="3519142"/>
          </a:xfrm>
        </p:spPr>
      </p:pic>
    </p:spTree>
    <p:extLst>
      <p:ext uri="{BB962C8B-B14F-4D97-AF65-F5344CB8AC3E}">
        <p14:creationId xmlns:p14="http://schemas.microsoft.com/office/powerpoint/2010/main" xmlns="" val="2876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Запомните!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344816" cy="503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10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76672"/>
            <a:ext cx="2016224" cy="208823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74220"/>
            <a:ext cx="2889736" cy="237626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76672"/>
            <a:ext cx="1645920" cy="212407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996952"/>
            <a:ext cx="3133725" cy="3257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5285" y="3356992"/>
            <a:ext cx="50031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Север 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-- 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С</a:t>
            </a:r>
            <a:r>
              <a:rPr lang="ru-RU" b="1" dirty="0" smtClean="0">
                <a:latin typeface="Arial Black" panose="020B0A04020102020204" pitchFamily="34" charset="0"/>
              </a:rPr>
              <a:t>    или </a:t>
            </a:r>
            <a:r>
              <a:rPr lang="en-US" b="1" dirty="0" smtClean="0">
                <a:latin typeface="Arial Black" panose="020B0A04020102020204" pitchFamily="34" charset="0"/>
              </a:rPr>
              <a:t>  </a:t>
            </a:r>
            <a:r>
              <a:rPr lang="en-US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       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North</a:t>
            </a:r>
          </a:p>
          <a:p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Юг       --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Ю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или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</a:t>
            </a:r>
            <a:r>
              <a:rPr lang="en-US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South</a:t>
            </a:r>
          </a:p>
          <a:p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Запад  --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или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</a:t>
            </a:r>
            <a:r>
              <a:rPr lang="en-US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W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West</a:t>
            </a:r>
          </a:p>
          <a:p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Восток -- </a:t>
            </a:r>
            <a:r>
              <a:rPr lang="ru-RU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Ю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или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</a:t>
            </a:r>
            <a:r>
              <a:rPr lang="en-US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East</a:t>
            </a:r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Красная сторона стрелки смотрит обычно на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юг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синяя на </a:t>
            </a:r>
            <a:r>
              <a:rPr lang="ru-RU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север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   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58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Что такое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азимут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Азимут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это угол, образованный направлением на север и направлением на выбранный объект, измеряемый по ходу часовой стрелки от направления на север до направления на данный предмет в пределах от 0° до 360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°.            </a:t>
            </a:r>
          </a:p>
          <a:p>
            <a:pPr marL="0" indent="0"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456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Прямой и обратный азимуты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Азимуты могут быть прямыми и обратными. 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Прямой азимут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отсчитывается от 0° по ходу часовой стрелки. Он показывает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направление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от наблюдателя к предмету.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Обратный азимут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показывает направление от предмета к наблюдателю. </a:t>
            </a:r>
          </a:p>
        </p:txBody>
      </p:sp>
    </p:spTree>
    <p:extLst>
      <p:ext uri="{BB962C8B-B14F-4D97-AF65-F5344CB8AC3E}">
        <p14:creationId xmlns:p14="http://schemas.microsoft.com/office/powerpoint/2010/main" xmlns="" val="188905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0"/>
            <a:ext cx="7056697" cy="6722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40630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84475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1772816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Прямой  Азимут  точки  </a:t>
            </a:r>
            <a:r>
              <a:rPr lang="en-US" b="1" dirty="0" smtClean="0"/>
              <a:t>D</a:t>
            </a:r>
            <a:r>
              <a:rPr lang="ru-RU" b="1" dirty="0" smtClean="0"/>
              <a:t>  = 45%  </a:t>
            </a:r>
          </a:p>
          <a:p>
            <a:endParaRPr lang="ru-RU" b="1" dirty="0"/>
          </a:p>
          <a:p>
            <a:r>
              <a:rPr lang="ru-RU" b="1" dirty="0" smtClean="0"/>
              <a:t>Обратный  его Азимут =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45% + 180%  = 225% 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ru-RU" b="1" dirty="0" smtClean="0"/>
              <a:t>Прямой  Азимут  точки  </a:t>
            </a:r>
            <a:r>
              <a:rPr lang="en-US" b="1" dirty="0"/>
              <a:t>V</a:t>
            </a:r>
            <a:r>
              <a:rPr lang="ru-RU" b="1" dirty="0" smtClean="0"/>
              <a:t>  = </a:t>
            </a:r>
            <a:r>
              <a:rPr lang="en-US" b="1" dirty="0" smtClean="0"/>
              <a:t>315</a:t>
            </a:r>
            <a:r>
              <a:rPr lang="ru-RU" b="1" dirty="0" smtClean="0"/>
              <a:t>%  </a:t>
            </a:r>
          </a:p>
          <a:p>
            <a:endParaRPr lang="ru-RU" b="1" dirty="0" smtClean="0"/>
          </a:p>
          <a:p>
            <a:r>
              <a:rPr lang="ru-RU" b="1" dirty="0" smtClean="0"/>
              <a:t>Обратный  его Азимут = </a:t>
            </a:r>
          </a:p>
          <a:p>
            <a:r>
              <a:rPr lang="ru-RU" b="1" dirty="0" smtClean="0"/>
              <a:t>                         </a:t>
            </a:r>
            <a:r>
              <a:rPr lang="en-US" b="1" dirty="0" smtClean="0"/>
              <a:t>31</a:t>
            </a:r>
            <a:r>
              <a:rPr lang="ru-RU" b="1" dirty="0" smtClean="0"/>
              <a:t>5% </a:t>
            </a:r>
            <a:r>
              <a:rPr lang="en-US" b="1" dirty="0" smtClean="0"/>
              <a:t>-</a:t>
            </a:r>
            <a:r>
              <a:rPr lang="ru-RU" b="1" dirty="0" smtClean="0"/>
              <a:t> 180%  = </a:t>
            </a:r>
            <a:r>
              <a:rPr lang="en-US" b="1" dirty="0" smtClean="0"/>
              <a:t>13</a:t>
            </a:r>
            <a:r>
              <a:rPr lang="ru-RU" b="1" dirty="0" smtClean="0"/>
              <a:t>5% 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30641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V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64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Нахождение Азимута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4726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Чтобы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определить на местности азимут с помощью компаса, встают лицом к ориентиру, направление на который надо определить. Отпускают рычажок компаса и, поворачивая, совмещают северный конец стрелки с нулевым делением кольца. Оставляя коробку компаса неподвижной и следя за тем, чтобы стрелка не отходила от нулевого деления, вращают визирное приспособление до наведения мушки на предмет, азимут которого надо определить. Замечают, около какой цифры остановился при этом указатель-треугольник. Это и будет искомый азимут.</a:t>
            </a:r>
          </a:p>
        </p:txBody>
      </p:sp>
    </p:spTree>
    <p:extLst>
      <p:ext uri="{BB962C8B-B14F-4D97-AF65-F5344CB8AC3E}">
        <p14:creationId xmlns:p14="http://schemas.microsoft.com/office/powerpoint/2010/main" xmlns="" val="29992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Совмещают  северный конец стрелки с нулевым делением кольца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5165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467544" y="2276872"/>
            <a:ext cx="3816424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94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Движение по заданному Азимуту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 незнакомой местности часто приходится передвигаться по заранее заданным азимутам. В этих случаях приходится искать с помощью компаса ориентир в заданном направлении. Для этого компас приводят в рабочее состояние, затем делают отсчет азимута и замечают в этом направлении определенный предмет — ориентир.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3960440" cy="611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7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402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Движение по азимуту</vt:lpstr>
      <vt:lpstr>Слайд 2</vt:lpstr>
      <vt:lpstr>Что такое азимут?</vt:lpstr>
      <vt:lpstr>Прямой и обратный азимуты</vt:lpstr>
      <vt:lpstr>Слайд 5</vt:lpstr>
      <vt:lpstr>Нахождение Азимута</vt:lpstr>
      <vt:lpstr>Совмещают  северный конец стрелки с нулевым делением кольца</vt:lpstr>
      <vt:lpstr>Движение по заданному Азимуту</vt:lpstr>
      <vt:lpstr>Слайд 9</vt:lpstr>
      <vt:lpstr>Слайд 10</vt:lpstr>
      <vt:lpstr>Зачем все это нужно?</vt:lpstr>
      <vt:lpstr>Который компас ориентирован и готов к работе?</vt:lpstr>
      <vt:lpstr>Последовательность определения азимута</vt:lpstr>
      <vt:lpstr>Запомните!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по азимуту</dc:title>
  <dc:creator>user</dc:creator>
  <cp:lastModifiedBy>user</cp:lastModifiedBy>
  <cp:revision>13</cp:revision>
  <dcterms:created xsi:type="dcterms:W3CDTF">2015-10-20T15:58:44Z</dcterms:created>
  <dcterms:modified xsi:type="dcterms:W3CDTF">2018-01-07T16:24:51Z</dcterms:modified>
</cp:coreProperties>
</file>