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FBED6-FD7B-4B4E-A012-68ADAD45D7A6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1C161-B1B5-4181-A809-3B000B32A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36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1C161-B1B5-4181-A809-3B000B32A1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954" y="548680"/>
            <a:ext cx="7772400" cy="1470025"/>
          </a:xfrm>
        </p:spPr>
        <p:txBody>
          <a:bodyPr/>
          <a:lstStyle/>
          <a:p>
            <a:r>
              <a:rPr lang="en-US" dirty="0" smtClean="0"/>
              <a:t>The British Museum</a:t>
            </a:r>
            <a:endParaRPr lang="ru-RU" dirty="0"/>
          </a:p>
        </p:txBody>
      </p:sp>
      <p:pic>
        <p:nvPicPr>
          <p:cNvPr id="1026" name="Picture 2" descr="C:\Users\1\Desktop\британский музей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7992888" cy="29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799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алтон парк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992888" cy="488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309634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Hamleys</a:t>
            </a:r>
            <a:r>
              <a:rPr lang="en-US" dirty="0" smtClean="0"/>
              <a:t>-</a:t>
            </a:r>
            <a:r>
              <a:rPr lang="ru-RU" dirty="0" err="1" smtClean="0"/>
              <a:t>Хемлис</a:t>
            </a:r>
            <a:r>
              <a:rPr lang="ru-RU" dirty="0" smtClean="0"/>
              <a:t>- очень известный старейший магазин игрушек (более 250 лет),расположен в центральной части Лондона.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46805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5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8477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9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1682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4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69674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6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717032"/>
            <a:ext cx="8280920" cy="2736304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Историко-археологический музей Великобритании и один из крупнейших музеев </a:t>
            </a:r>
            <a:r>
              <a:rPr lang="ru-RU" dirty="0" err="1" smtClean="0"/>
              <a:t>мира,находится</a:t>
            </a:r>
            <a:r>
              <a:rPr lang="ru-RU" dirty="0" smtClean="0"/>
              <a:t> в Лондоне, имеет коллекцию памятников первобытной и античной культуры Древнего </a:t>
            </a:r>
            <a:r>
              <a:rPr lang="ru-RU" dirty="0" err="1" smtClean="0"/>
              <a:t>Востока,собрание</a:t>
            </a:r>
            <a:r>
              <a:rPr lang="ru-RU" dirty="0" smtClean="0"/>
              <a:t> гравюр, </a:t>
            </a:r>
            <a:r>
              <a:rPr lang="ru-RU" dirty="0" err="1" smtClean="0"/>
              <a:t>рисунков,керамики</a:t>
            </a:r>
            <a:r>
              <a:rPr lang="ru-RU" dirty="0" smtClean="0"/>
              <a:t>, </a:t>
            </a:r>
            <a:r>
              <a:rPr lang="ru-RU" dirty="0" err="1" smtClean="0"/>
              <a:t>монет;основан</a:t>
            </a:r>
            <a:r>
              <a:rPr lang="ru-RU" dirty="0" smtClean="0"/>
              <a:t> в 1753 году.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британский музей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" y="447085"/>
            <a:ext cx="7646123" cy="28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4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йорк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3250"/>
            <a:ext cx="3491879" cy="302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Йорк----город в графстве Йоркшир,</a:t>
            </a:r>
            <a:br>
              <a:rPr lang="ru-RU" sz="2400" dirty="0" smtClean="0"/>
            </a:br>
            <a:r>
              <a:rPr lang="ru-RU" sz="2400" dirty="0" smtClean="0"/>
              <a:t>известный своими шоколадными фабриками, национальным музеем железных дорог и </a:t>
            </a:r>
            <a:r>
              <a:rPr lang="ru-RU" sz="2400" dirty="0" err="1" smtClean="0"/>
              <a:t>музеем,который</a:t>
            </a:r>
            <a:r>
              <a:rPr lang="ru-RU" sz="2400" dirty="0" smtClean="0"/>
              <a:t> </a:t>
            </a:r>
            <a:r>
              <a:rPr lang="ru-RU" sz="2400" dirty="0" err="1" smtClean="0"/>
              <a:t>воспроизводот</a:t>
            </a:r>
            <a:r>
              <a:rPr lang="ru-RU" sz="2400" dirty="0" smtClean="0"/>
              <a:t> жизнь викингов в 10 веке.</a:t>
            </a:r>
            <a:endParaRPr lang="ru-RU" dirty="0"/>
          </a:p>
        </p:txBody>
      </p:sp>
      <p:pic>
        <p:nvPicPr>
          <p:cNvPr id="3075" name="Picture 3" descr="C:\Users\1\Desktop\йорк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2204864"/>
            <a:ext cx="5199431" cy="423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25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йорк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332" y="1524000"/>
            <a:ext cx="750533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6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784976" cy="4176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Центр викингов—музей в </a:t>
            </a:r>
            <a:r>
              <a:rPr lang="ru-RU" dirty="0" err="1" smtClean="0"/>
              <a:t>йорке</a:t>
            </a:r>
            <a:r>
              <a:rPr lang="ru-RU" dirty="0" smtClean="0"/>
              <a:t>, который воспроизводит жизнь викингов в 10 веке.</a:t>
            </a:r>
            <a:endParaRPr lang="ru-RU" dirty="0"/>
          </a:p>
        </p:txBody>
      </p:sp>
      <p:pic>
        <p:nvPicPr>
          <p:cNvPr id="5122" name="Picture 2" descr="C:\Users\1\Desktop\викинг центр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2809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0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викинг центр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33670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6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викинг центр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128792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22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Олтен</a:t>
            </a:r>
            <a:r>
              <a:rPr lang="ru-RU" sz="2800" dirty="0" smtClean="0"/>
              <a:t> </a:t>
            </a:r>
            <a:r>
              <a:rPr lang="ru-RU" sz="2800" dirty="0" err="1" smtClean="0"/>
              <a:t>Тауэрз</a:t>
            </a:r>
            <a:r>
              <a:rPr lang="ru-RU" sz="2800" dirty="0" smtClean="0"/>
              <a:t> Парк– самый большой тематический парк в центральной </a:t>
            </a:r>
            <a:r>
              <a:rPr lang="ru-RU" sz="2800" dirty="0" err="1" smtClean="0"/>
              <a:t>Англии,включающий</a:t>
            </a:r>
            <a:r>
              <a:rPr lang="ru-RU" sz="2800" dirty="0" smtClean="0"/>
              <a:t> в себя более 125 аттракционов, среди которых «русские </a:t>
            </a:r>
            <a:r>
              <a:rPr lang="ru-RU" sz="2800" dirty="0" err="1" smtClean="0"/>
              <a:t>горки»,канатная</a:t>
            </a:r>
            <a:r>
              <a:rPr lang="ru-RU" sz="2800" dirty="0" smtClean="0"/>
              <a:t> </a:t>
            </a:r>
            <a:r>
              <a:rPr lang="ru-RU" sz="2800" dirty="0" err="1" smtClean="0"/>
              <a:t>дорога,детская</a:t>
            </a:r>
            <a:r>
              <a:rPr lang="ru-RU" sz="2800" dirty="0" smtClean="0"/>
              <a:t> железная дорога.</a:t>
            </a:r>
            <a:endParaRPr lang="ru-RU" sz="2800" dirty="0"/>
          </a:p>
        </p:txBody>
      </p:sp>
      <p:pic>
        <p:nvPicPr>
          <p:cNvPr id="8194" name="Picture 2" descr="C:\Users\1\Desktop\алт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7056784" cy="262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алтон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920879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</TotalTime>
  <Words>100</Words>
  <Application>Microsoft Office PowerPoint</Application>
  <PresentationFormat>Экран (4:3)</PresentationFormat>
  <Paragraphs>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The British Museum</vt:lpstr>
      <vt:lpstr>Презентация PowerPoint</vt:lpstr>
      <vt:lpstr>Йорк----город в графстве Йоркшир, известный своими шоколадными фабриками, национальным музеем железных дорог и музеем,который воспроизводот жизнь викингов в 10 веке.</vt:lpstr>
      <vt:lpstr>Презентация PowerPoint</vt:lpstr>
      <vt:lpstr>Центр викингов—музей в йорке, который воспроизводит жизнь викингов в 10 веке.</vt:lpstr>
      <vt:lpstr>Презентация PowerPoint</vt:lpstr>
      <vt:lpstr>Презентация PowerPoint</vt:lpstr>
      <vt:lpstr>Олтен Тауэрз Парк– самый большой тематический парк в центральной Англии,включающий в себя более 125 аттракционов, среди которых «русские горки»,канатная дорога,детская железная дорога.</vt:lpstr>
      <vt:lpstr>Презентация PowerPoint</vt:lpstr>
      <vt:lpstr>Презентация PowerPoint</vt:lpstr>
      <vt:lpstr>Hamleys-Хемлис- очень известный старейший магазин игрушек (более 250 лет),расположен в центральной части Лондона.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British Museum</dc:title>
  <dc:creator>1</dc:creator>
  <cp:lastModifiedBy>1</cp:lastModifiedBy>
  <cp:revision>4</cp:revision>
  <dcterms:created xsi:type="dcterms:W3CDTF">2017-03-19T15:42:01Z</dcterms:created>
  <dcterms:modified xsi:type="dcterms:W3CDTF">2017-03-19T16:22:02Z</dcterms:modified>
</cp:coreProperties>
</file>