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1E2EA-95A7-499A-A0B4-1914349EE3B0}" type="datetimeFigureOut">
              <a:rPr lang="ru-RU" smtClean="0"/>
              <a:pPr/>
              <a:t>06.04.2017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ABCA5-638C-462F-8DCB-CD53F51248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1E2EA-95A7-499A-A0B4-1914349EE3B0}" type="datetimeFigureOut">
              <a:rPr lang="ru-RU" smtClean="0"/>
              <a:pPr/>
              <a:t>06.04.2017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ABCA5-638C-462F-8DCB-CD53F51248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1E2EA-95A7-499A-A0B4-1914349EE3B0}" type="datetimeFigureOut">
              <a:rPr lang="ru-RU" smtClean="0"/>
              <a:pPr/>
              <a:t>06.04.2017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ABCA5-638C-462F-8DCB-CD53F51248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1E2EA-95A7-499A-A0B4-1914349EE3B0}" type="datetimeFigureOut">
              <a:rPr lang="ru-RU" smtClean="0"/>
              <a:pPr/>
              <a:t>06.04.2017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ABCA5-638C-462F-8DCB-CD53F51248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1E2EA-95A7-499A-A0B4-1914349EE3B0}" type="datetimeFigureOut">
              <a:rPr lang="ru-RU" smtClean="0"/>
              <a:pPr/>
              <a:t>06.04.2017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ABCA5-638C-462F-8DCB-CD53F51248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1E2EA-95A7-499A-A0B4-1914349EE3B0}" type="datetimeFigureOut">
              <a:rPr lang="ru-RU" smtClean="0"/>
              <a:pPr/>
              <a:t>06.04.2017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ABCA5-638C-462F-8DCB-CD53F51248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1E2EA-95A7-499A-A0B4-1914349EE3B0}" type="datetimeFigureOut">
              <a:rPr lang="ru-RU" smtClean="0"/>
              <a:pPr/>
              <a:t>06.04.2017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ABCA5-638C-462F-8DCB-CD53F51248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1E2EA-95A7-499A-A0B4-1914349EE3B0}" type="datetimeFigureOut">
              <a:rPr lang="ru-RU" smtClean="0"/>
              <a:pPr/>
              <a:t>06.04.2017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ABCA5-638C-462F-8DCB-CD53F51248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1E2EA-95A7-499A-A0B4-1914349EE3B0}" type="datetimeFigureOut">
              <a:rPr lang="ru-RU" smtClean="0"/>
              <a:pPr/>
              <a:t>06.04.2017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ABCA5-638C-462F-8DCB-CD53F51248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1E2EA-95A7-499A-A0B4-1914349EE3B0}" type="datetimeFigureOut">
              <a:rPr lang="ru-RU" smtClean="0"/>
              <a:pPr/>
              <a:t>06.04.2017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ABCA5-638C-462F-8DCB-CD53F51248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1E2EA-95A7-499A-A0B4-1914349EE3B0}" type="datetimeFigureOut">
              <a:rPr lang="ru-RU" smtClean="0"/>
              <a:pPr/>
              <a:t>06.04.2017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58ABCA5-638C-462F-8DCB-CD53F51248D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11E2EA-95A7-499A-A0B4-1914349EE3B0}" type="datetimeFigureOut">
              <a:rPr lang="ru-RU" smtClean="0"/>
              <a:pPr/>
              <a:t>06.04.2017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8ABCA5-638C-462F-8DCB-CD53F51248DF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996952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Обучающее </a:t>
            </a:r>
            <a:br>
              <a:rPr lang="ru-RU" sz="6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сочинение-описание «Лиса».</a:t>
            </a:r>
            <a:br>
              <a:rPr lang="ru-RU" sz="6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 класс.</a:t>
            </a:r>
            <a:endParaRPr lang="ru-RU" sz="6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32040" y="5445224"/>
            <a:ext cx="3816424" cy="12241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Составила учитель начальных классов  МОУ «Гимназия №1» Килимчук Е.А.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556792"/>
            <a:ext cx="3006080" cy="1200329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ru-RU" dirty="0"/>
              <a:t>Хвост пушистый бережёт</a:t>
            </a:r>
            <a:br>
              <a:rPr lang="ru-RU" dirty="0"/>
            </a:br>
            <a:r>
              <a:rPr lang="ru-RU" dirty="0"/>
              <a:t>И зверюшек  стережёт:</a:t>
            </a:r>
            <a:br>
              <a:rPr lang="ru-RU" dirty="0"/>
            </a:br>
            <a:r>
              <a:rPr lang="ru-RU" dirty="0"/>
              <a:t>Знают, рыжую в лесу –</a:t>
            </a:r>
            <a:br>
              <a:rPr lang="ru-RU" dirty="0"/>
            </a:br>
            <a:r>
              <a:rPr lang="ru-RU" dirty="0"/>
              <a:t>Очень хитрую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4941168"/>
            <a:ext cx="3312368" cy="1200329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ru-RU" dirty="0"/>
              <a:t>Хитрая плутовка,</a:t>
            </a:r>
            <a:br>
              <a:rPr lang="ru-RU" dirty="0"/>
            </a:br>
            <a:r>
              <a:rPr lang="ru-RU" dirty="0"/>
              <a:t>Рыжая головка,</a:t>
            </a:r>
            <a:br>
              <a:rPr lang="ru-RU" dirty="0"/>
            </a:br>
            <a:r>
              <a:rPr lang="ru-RU" dirty="0"/>
              <a:t>Пушистый хвост-краса</a:t>
            </a:r>
            <a:br>
              <a:rPr lang="ru-RU" dirty="0"/>
            </a:br>
            <a:r>
              <a:rPr lang="ru-RU" dirty="0"/>
              <a:t>Кто это? </a:t>
            </a: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220072" y="3140968"/>
            <a:ext cx="3456384" cy="1200329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любит семечки из шишек,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ловит бедных серых мышек.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Среди зверей она – краса!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Плутовка рыжая…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259632" y="332656"/>
            <a:ext cx="6264696" cy="46166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каком животном  пойдет речь?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http://slavyanskaya-kultura.ru/images/12(24)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8720"/>
            <a:ext cx="4239380" cy="2891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Лиса, лисицы. Фото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196752"/>
            <a:ext cx="4348884" cy="3189655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9" name="Рисунок 8" descr="Лиса, лисицы. Фото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3933056"/>
            <a:ext cx="3528392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33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332656"/>
            <a:ext cx="5445786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Какие 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лисы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животного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повадки</a:t>
            </a:r>
            <a:r>
              <a:rPr lang="ru-RU" sz="2800" b="1" dirty="0" smtClean="0"/>
              <a:t>?</a:t>
            </a:r>
            <a:endParaRPr lang="ru-RU" b="1" dirty="0"/>
          </a:p>
        </p:txBody>
      </p:sp>
      <p:pic>
        <p:nvPicPr>
          <p:cNvPr id="3" name="Рисунок 2" descr="http://slavyanskaya-kultura.ru/images/12(24)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196752"/>
            <a:ext cx="3168352" cy="2376264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539552" y="1124744"/>
            <a:ext cx="4835298" cy="144655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r>
              <a:rPr lang="ru-RU" sz="4400" b="1" i="1" dirty="0">
                <a:latin typeface="Times New Roman" pitchFamily="18" charset="0"/>
                <a:cs typeface="Times New Roman" pitchFamily="18" charset="0"/>
              </a:rPr>
              <a:t>Хитрая, коварная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>
                <a:latin typeface="Times New Roman" pitchFamily="18" charset="0"/>
                <a:cs typeface="Times New Roman" pitchFamily="18" charset="0"/>
              </a:rPr>
              <a:t>умная,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лов</a:t>
            </a:r>
            <a:r>
              <a:rPr lang="ru-RU" sz="4000" b="1" i="1" dirty="0" smtClean="0"/>
              <a:t>кая.</a:t>
            </a:r>
            <a:endParaRPr lang="ru-RU" sz="4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068960"/>
            <a:ext cx="4968552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живет лиса?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149080"/>
            <a:ext cx="8136904" cy="156966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В лесу, в покинутых норках сурков и барсуков, в основном предпочитает луговые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местности.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44008" y="476672"/>
            <a:ext cx="4320542" cy="646331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dirty="0"/>
              <a:t>Чем </a:t>
            </a:r>
            <a:r>
              <a:rPr lang="ru-RU" sz="3600" dirty="0" smtClean="0"/>
              <a:t>питается лиса?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 descr="Лиса, лисицы. Фото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4348884" cy="3189655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23528" y="260648"/>
            <a:ext cx="1800493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мышами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 descr="Лиса, лисицы. Фот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1340768"/>
            <a:ext cx="5143500" cy="3057526"/>
          </a:xfrm>
          <a:prstGeom prst="rect">
            <a:avLst/>
          </a:prstGeom>
          <a:noFill/>
        </p:spPr>
      </p:pic>
      <p:pic>
        <p:nvPicPr>
          <p:cNvPr id="27652" name="Picture 4" descr="Лиса, лисицы. Фото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996952"/>
            <a:ext cx="4752528" cy="358199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3528" y="5877272"/>
            <a:ext cx="2067810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кроликами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292080" y="3789040"/>
            <a:ext cx="3287760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фруктами и ягодами</a:t>
            </a:r>
          </a:p>
        </p:txBody>
      </p:sp>
      <p:pic>
        <p:nvPicPr>
          <p:cNvPr id="27654" name="Picture 6" descr="Лиса, лисицы. Фото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4401108"/>
            <a:ext cx="3275856" cy="245689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5292080" y="6237312"/>
            <a:ext cx="131157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птицами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slavyanskaya-kultura.ru/images/12(24)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4620" y="260648"/>
            <a:ext cx="4131876" cy="2891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Лиса, лисицы. Фото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36912"/>
            <a:ext cx="4176464" cy="3384376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79512" y="404664"/>
            <a:ext cx="4572000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Как по-другому можно назвать лису?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Подберите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синонимы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76056" y="3212976"/>
            <a:ext cx="171874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лисица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92080" y="4869160"/>
            <a:ext cx="1769459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лисичка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76256" y="4005064"/>
            <a:ext cx="1977849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лисонька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76056" y="5805264"/>
            <a:ext cx="3353547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рыжая плутовка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lavyanskaya-kultura.ru/images/12(24)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4239380" cy="2891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283968" y="260648"/>
            <a:ext cx="4680520" cy="107721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Подберите необходимые имена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прилагательные.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572000" y="1484784"/>
            <a:ext cx="2448272" cy="4001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Туловище (какое?)…</a:t>
            </a:r>
            <a:endParaRPr kumimoji="0" lang="ru-RU" sz="2800" b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2564904"/>
            <a:ext cx="2056973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Лапки (какие?)…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3212976"/>
            <a:ext cx="2016224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i="1" dirty="0"/>
              <a:t>Ушки (</a:t>
            </a:r>
            <a:r>
              <a:rPr lang="ru-RU" i="1" dirty="0" smtClean="0"/>
              <a:t>какие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?)</a:t>
            </a:r>
            <a:endParaRPr lang="ru-RU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3717032"/>
            <a:ext cx="2016224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Глазки (какие?)…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4221088"/>
            <a:ext cx="2035687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i="1" dirty="0"/>
              <a:t>Шерсть (</a:t>
            </a:r>
            <a:r>
              <a:rPr lang="ru-RU" i="1" dirty="0" smtClean="0"/>
              <a:t>какая?)</a:t>
            </a:r>
            <a:endParaRPr lang="ru-RU" dirty="0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23528" y="4725144"/>
            <a:ext cx="2016224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Грудка (какая?)…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5229200"/>
            <a:ext cx="2016224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i="1" dirty="0"/>
              <a:t>Хвост (какой</a:t>
            </a:r>
            <a:endParaRPr lang="ru-RU" dirty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323528" y="6165304"/>
            <a:ext cx="2016224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Слух (какой?)…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1988840"/>
            <a:ext cx="2581604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i="1" dirty="0"/>
              <a:t>длинное вытянутое</a:t>
            </a:r>
            <a:endParaRPr lang="ru-RU" sz="2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164288" y="1988840"/>
            <a:ext cx="947760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i="1" dirty="0"/>
              <a:t>гибкое</a:t>
            </a:r>
            <a:endParaRPr lang="ru-RU" sz="2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588224" y="2564904"/>
            <a:ext cx="234410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i="1" dirty="0" smtClean="0"/>
              <a:t>как черные сапожки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555776" y="3212976"/>
            <a:ext cx="1563248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i="1" dirty="0" smtClean="0"/>
              <a:t>остренькие</a:t>
            </a:r>
            <a:endParaRPr lang="ru-RU" sz="20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979712" y="3717032"/>
            <a:ext cx="1103187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i="1" dirty="0"/>
              <a:t>хитрые</a:t>
            </a:r>
            <a:endParaRPr lang="ru-RU" sz="20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059832" y="3717032"/>
            <a:ext cx="1018227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i="1" dirty="0" smtClean="0"/>
              <a:t>зоркие </a:t>
            </a:r>
            <a:endParaRPr lang="ru-RU" sz="2000" dirty="0"/>
          </a:p>
        </p:txBody>
      </p:sp>
      <p:pic>
        <p:nvPicPr>
          <p:cNvPr id="20" name="Рисунок 19" descr="Лиса, лисицы. Фото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9664" y="4049688"/>
            <a:ext cx="3024336" cy="2808312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sp>
        <p:nvSpPr>
          <p:cNvPr id="21" name="Прямоугольник 20"/>
          <p:cNvSpPr/>
          <p:nvPr/>
        </p:nvSpPr>
        <p:spPr>
          <a:xfrm>
            <a:off x="4067944" y="3717032"/>
            <a:ext cx="3610284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i="1" dirty="0" smtClean="0"/>
              <a:t>желтые с чёрными зрачками</a:t>
            </a:r>
            <a:endParaRPr lang="ru-RU" sz="2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339752" y="4221088"/>
            <a:ext cx="193078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i="1" dirty="0"/>
              <a:t>огненного цвета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283968" y="4221088"/>
            <a:ext cx="91281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i="1" dirty="0"/>
              <a:t>рыжая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411760" y="4725144"/>
            <a:ext cx="769763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i="1" dirty="0"/>
              <a:t>белая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339752" y="5229200"/>
            <a:ext cx="1316579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i="1" dirty="0"/>
              <a:t>пушистый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707904" y="5229200"/>
            <a:ext cx="1180131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i="1" dirty="0" smtClean="0"/>
              <a:t>красивый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4860032" y="5229200"/>
            <a:ext cx="152157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i="1" dirty="0" smtClean="0"/>
              <a:t>хвост-краса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7609606" y="3717032"/>
            <a:ext cx="1534394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i="1" dirty="0" smtClean="0"/>
              <a:t>смышленые</a:t>
            </a:r>
            <a:endParaRPr lang="ru-RU" sz="16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5220072" y="4221088"/>
            <a:ext cx="915379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i="1" dirty="0"/>
              <a:t>мягкая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411760" y="6165304"/>
            <a:ext cx="1194622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i="1" dirty="0" smtClean="0"/>
              <a:t>хороший</a:t>
            </a:r>
            <a:endParaRPr lang="ru-RU" sz="2000" i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172691" y="3244334"/>
            <a:ext cx="2174313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smtClean="0"/>
              <a:t>с тёмным  ободком</a:t>
            </a:r>
            <a:endParaRPr lang="ru-RU" dirty="0"/>
          </a:p>
        </p:txBody>
      </p:sp>
      <p:sp>
        <p:nvSpPr>
          <p:cNvPr id="32" name="Rectangle 4"/>
          <p:cNvSpPr>
            <a:spLocks noChangeArrowheads="1"/>
          </p:cNvSpPr>
          <p:nvPr/>
        </p:nvSpPr>
        <p:spPr bwMode="auto">
          <a:xfrm>
            <a:off x="323528" y="5733256"/>
            <a:ext cx="2448272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Мордочка (какая?)…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843808" y="5733256"/>
            <a:ext cx="3200941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smtClean="0"/>
              <a:t>узкая, длинная, заострённая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2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0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7" grpId="0" animBg="1"/>
      <p:bldP spid="5" grpId="0" animBg="1"/>
      <p:bldP spid="6" grpId="0" animBg="1"/>
      <p:bldP spid="29698" grpId="0" animBg="1"/>
      <p:bldP spid="8" grpId="0" animBg="1"/>
      <p:bldP spid="29699" grpId="0" animBg="1"/>
      <p:bldP spid="10" grpId="0" animBg="1"/>
      <p:bldP spid="29700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35896" y="188640"/>
            <a:ext cx="1441420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План.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24744"/>
            <a:ext cx="864096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 smtClean="0"/>
              <a:t>1. Какое </a:t>
            </a:r>
            <a:r>
              <a:rPr lang="ru-RU" sz="2800" dirty="0"/>
              <a:t>животное лиса (дикое или домашнее)</a:t>
            </a: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51520" y="1844824"/>
            <a:ext cx="8640960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Где живет лиса?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251520" y="2564904"/>
            <a:ext cx="8640960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3.Каков ее внешний вид?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51520" y="3068960"/>
            <a:ext cx="8640960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туловище, лапки, шерсть, хвост, грудка, ушки, глазки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51520" y="3789040"/>
            <a:ext cx="4248472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Чем питается?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251520" y="4509120"/>
            <a:ext cx="4248472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1908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5.Какие повадки у лисы?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http://slavyanskaya-kultura.ru/images/12(24)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573016"/>
            <a:ext cx="4355976" cy="314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1745" grpId="0" animBg="1"/>
      <p:bldP spid="31746" grpId="0" animBg="1"/>
      <p:bldP spid="31747" grpId="0" animBg="1"/>
      <p:bldP spid="31748" grpId="0" animBg="1"/>
      <p:bldP spid="317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556792"/>
            <a:ext cx="6318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https://www.google.ru/search?q=</a:t>
            </a:r>
            <a:r>
              <a:rPr lang="ru-RU" dirty="0" err="1" smtClean="0"/>
              <a:t>картинка+лиса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908720"/>
            <a:ext cx="237626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Интернет ресурсы: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118</TotalTime>
  <Words>217</Words>
  <Application>Microsoft Office PowerPoint</Application>
  <PresentationFormat>Экран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Обучающее  сочинение-описание «Лиса». 2 класс.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Обучающее  сочинение-описание животного. 2 класс.</dc:title>
  <dc:creator>Sergey</dc:creator>
  <cp:lastModifiedBy>ДОМАШНИЙ</cp:lastModifiedBy>
  <cp:revision>14</cp:revision>
  <dcterms:created xsi:type="dcterms:W3CDTF">2013-12-17T15:45:30Z</dcterms:created>
  <dcterms:modified xsi:type="dcterms:W3CDTF">2017-04-06T04:04:36Z</dcterms:modified>
</cp:coreProperties>
</file>