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  <p:sldId id="264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5" r:id="rId17"/>
    <p:sldId id="276" r:id="rId18"/>
    <p:sldId id="277" r:id="rId19"/>
    <p:sldId id="292" r:id="rId20"/>
    <p:sldId id="279" r:id="rId21"/>
    <p:sldId id="280" r:id="rId22"/>
    <p:sldId id="281" r:id="rId23"/>
    <p:sldId id="285" r:id="rId24"/>
    <p:sldId id="286" r:id="rId25"/>
    <p:sldId id="287" r:id="rId26"/>
    <p:sldId id="289" r:id="rId27"/>
    <p:sldId id="290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7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5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6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BC3F-B773-4983-B889-58DB03F87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0BD9-1541-4803-BF39-CFCA7A416683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4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60B1-233B-4413-B819-DC531B52D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79FBE-FE63-4440-85B2-E197F945B61C}" type="datetimeFigureOut">
              <a:rPr lang="ru-RU"/>
              <a:pPr>
                <a:defRPr/>
              </a:pPr>
              <a:t>07.12.2017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6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5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8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3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9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8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DA8C-9BCF-4358-AFBE-06E1DE0C78E6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1F4B-85CA-4E8C-9C19-D7826279B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уса Джалиль\Презентация про геройство Мусы Джалиль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уса Джалиль\Презентация про геройство Мусы Джалиль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уса Джалиль\Презентация про геройство Мусы Джалиль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уса Джалиль\Презентация про геройство Мусы Джалиль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" y="116632"/>
            <a:ext cx="87398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уса Джалиль\Презентация про геройство Мусы Джалиль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уса Джалиль\Презентация про геройство Мусы Джалиль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96944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уса Джалиль\Презентация про геройство Мусы Джалиль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уса Джалиль\Презентация про геройство Мусы Джалиль\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уса Джалиль\Презентация про геройство Мусы Джалиль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уса Джалиль\Презентация про геройство Мусы Джалиль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383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Муса Джалиль\Презентация про геройство Мусы Джалиль\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7970"/>
            <a:ext cx="4967502" cy="36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уса Джалиль\Презентация про геройство Мусы Джалиль\23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уса Джалиль\Презентация про геройство Мусы Джалиль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/>
              <a:t>Моабитские тетради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3313112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700"/>
              <a:t>По многим стихам моабитского цикла видно, как нелегко приходилось Джалилю. Тоска и отчаяние тяжелым комом застревали в горле. Надо знать жизнелюбие Мусы, его общительность, привязанность к друзьям, жене, дочурке Чулпан, его любовь к людям, чтобы понять всю тяжесть вынужденного одиночества. Нет, не физические страдания, даже не близость смерти угнетали Джалиля, а разлука с Родиной.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/>
          </a:p>
        </p:txBody>
      </p:sp>
      <p:pic>
        <p:nvPicPr>
          <p:cNvPr id="35843" name="Picture 2" descr="C:\Documents and Settings\Admin\Рабочий стол\М.Джалиль\moabit.web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128713"/>
            <a:ext cx="3873500" cy="2686050"/>
          </a:xfrm>
        </p:spPr>
      </p:pic>
      <p:pic>
        <p:nvPicPr>
          <p:cNvPr id="35844" name="Picture 8" descr="т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3933825"/>
            <a:ext cx="3711575" cy="2781300"/>
          </a:xfrm>
        </p:spPr>
      </p:pic>
    </p:spTree>
    <p:extLst>
      <p:ext uri="{BB962C8B-B14F-4D97-AF65-F5344CB8AC3E}">
        <p14:creationId xmlns:p14="http://schemas.microsoft.com/office/powerpoint/2010/main" val="3063346261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D:\Муса Джалиль\Презентация про геройство Мусы Джалиль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92" y="0"/>
            <a:ext cx="442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уса Джалиль\Презентация про геройство Мусы Джалиль\21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7" y="908720"/>
            <a:ext cx="5493630" cy="47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4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Муса Джалиль\Презентация про геройство Мусы Джалиль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6" y="260648"/>
            <a:ext cx="848204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Муса Джалиль\Презентация про геройство Мусы Джалиль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6" y="260648"/>
            <a:ext cx="855405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5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Муса Джалиль\Презентация про геройство Мусы Джалиль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29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ile66bnas7wzz8sp4n412t_800_48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0199" y="12932"/>
            <a:ext cx="3860800" cy="6845068"/>
          </a:xfrm>
        </p:spPr>
      </p:pic>
      <p:pic>
        <p:nvPicPr>
          <p:cNvPr id="23555" name="Picture 3" descr="D:\Муса Джалиль\Презентация про геройство Мусы Джалиль\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9975"/>
            <a:ext cx="5004048" cy="39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ru-RU" sz="3800"/>
              <a:t>Театр  Оперы  и балета им. М.Джалиля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0963" name="Picture 2" descr="C:\Documents and Settings\Admin\Рабочий стол\dzal_3_original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43063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857642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Муса Джалиль\Презентация про геройство Мусы Джалиль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6593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D:\Муса Джалиль\Презентация про геройство Мусы Джалиль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29" y="3356992"/>
            <a:ext cx="467807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D:\Муса Джалиль\Презентация про геройство Мусы Джалиль\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29" y="0"/>
            <a:ext cx="469669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D:\Муса Джалиль\Презентация про геройство Мусы Джалиль\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46593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/>
              <a:t>Творчество поэта</a:t>
            </a:r>
          </a:p>
        </p:txBody>
      </p:sp>
      <p:pic>
        <p:nvPicPr>
          <p:cNvPr id="32770" name="Picture 10" descr="th45ES7WG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3478213" cy="3671887"/>
          </a:xfrm>
        </p:spPr>
      </p:pic>
      <p:pic>
        <p:nvPicPr>
          <p:cNvPr id="32771" name="Picture 11" descr="382843_fu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706438"/>
            <a:ext cx="4679950" cy="3079750"/>
          </a:xfrm>
        </p:spPr>
      </p:pic>
      <p:pic>
        <p:nvPicPr>
          <p:cNvPr id="32772" name="Picture 12" descr="bd4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3406775"/>
            <a:ext cx="2671763" cy="3451225"/>
          </a:xfrm>
        </p:spPr>
      </p:pic>
      <p:pic>
        <p:nvPicPr>
          <p:cNvPr id="32773" name="Picture 13" descr="thFCMINNL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011863" y="3406775"/>
            <a:ext cx="2163762" cy="3451225"/>
          </a:xfrm>
        </p:spPr>
      </p:pic>
    </p:spTree>
    <p:extLst>
      <p:ext uri="{BB962C8B-B14F-4D97-AF65-F5344CB8AC3E}">
        <p14:creationId xmlns:p14="http://schemas.microsoft.com/office/powerpoint/2010/main" val="1021079420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dirty="0" err="1"/>
              <a:t>Залилов</a:t>
            </a:r>
            <a:r>
              <a:rPr lang="ru-RU" dirty="0"/>
              <a:t> (</a:t>
            </a:r>
            <a:r>
              <a:rPr lang="ru-RU" dirty="0" err="1"/>
              <a:t>Джалиль</a:t>
            </a:r>
            <a:r>
              <a:rPr lang="ru-RU" dirty="0"/>
              <a:t>) Муса </a:t>
            </a:r>
            <a:r>
              <a:rPr lang="ru-RU" sz="3800" dirty="0" err="1"/>
              <a:t>Мустафаевич</a:t>
            </a:r>
            <a:endParaRPr lang="ru-RU" sz="3800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14500"/>
            <a:ext cx="4038600" cy="4525963"/>
          </a:xfrm>
        </p:spPr>
        <p:txBody>
          <a:bodyPr/>
          <a:lstStyle/>
          <a:p>
            <a:pPr eaLnBrk="1" hangingPunct="1"/>
            <a:r>
              <a:rPr lang="ru-RU" sz="3600" dirty="0" smtClean="0"/>
              <a:t>15.02.1906 – 25.08.1944</a:t>
            </a:r>
          </a:p>
          <a:p>
            <a:pPr eaLnBrk="1" hangingPunct="1"/>
            <a:r>
              <a:rPr lang="ru-RU" sz="3600" dirty="0" smtClean="0"/>
              <a:t>Герой Советского Союза</a:t>
            </a:r>
          </a:p>
        </p:txBody>
      </p:sp>
      <p:pic>
        <p:nvPicPr>
          <p:cNvPr id="25604" name="Picture 3" descr="C:\Documents and Settings\Admin\Рабочий стол\8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3929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552842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0006-006-Rodnoe-selo-Dzhalilja-selo-Mustafino-Orenburgskoj-guberni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  <p:extLst>
      <p:ext uri="{BB962C8B-B14F-4D97-AF65-F5344CB8AC3E}">
        <p14:creationId xmlns:p14="http://schemas.microsoft.com/office/powerpoint/2010/main" val="3401791849"/>
      </p:ext>
    </p:extLst>
  </p:cSld>
  <p:clrMapOvr>
    <a:masterClrMapping/>
  </p:clrMapOvr>
  <p:transition spd="slow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0007-007-Dom-v-Orske-gde-zhil-Musa-Dzhalil-v-1926-go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4963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уса Джалиль\Презентация про геройство Мусы Джалиль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уса Джалиль\Презентация про геройство Мусы Джалиль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" y="188640"/>
            <a:ext cx="873981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уса Джалиль\Презентация про геройство Мусы Джалиль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уса Джалиль\Презентация про геройство Мусы Джалил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91</Words>
  <Application>Microsoft Office PowerPoint</Application>
  <PresentationFormat>Экран (4:3)</PresentationFormat>
  <Paragraphs>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Залилов (Джалиль) Муса Мустафаевич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Моабитские тетради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Театр  Оперы  и балета им. М.Джалиля</vt:lpstr>
      <vt:lpstr>Презентация PowerPoint</vt:lpstr>
      <vt:lpstr>Творчество поэта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7</cp:revision>
  <dcterms:created xsi:type="dcterms:W3CDTF">2017-12-07T07:31:27Z</dcterms:created>
  <dcterms:modified xsi:type="dcterms:W3CDTF">2017-12-07T08:33:32Z</dcterms:modified>
</cp:coreProperties>
</file>