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04" r:id="rId2"/>
  </p:sldMasterIdLst>
  <p:sldIdLst>
    <p:sldId id="260" r:id="rId3"/>
    <p:sldId id="261" r:id="rId4"/>
    <p:sldId id="262" r:id="rId5"/>
    <p:sldId id="263" r:id="rId6"/>
    <p:sldId id="264" r:id="rId7"/>
    <p:sldId id="265" r:id="rId8"/>
    <p:sldId id="269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Shablons\DayOfKnowledge\DayOfKnowledge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00438"/>
            <a:ext cx="421484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636"/>
            <a:ext cx="4143404" cy="714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47222916_1249631125_012_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500688"/>
            <a:ext cx="1246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resentations\Shablons\DayOfKnowledge\DayOfKnowledgeSlaid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E2730D3-9A61-4D44-BE91-5DF66513E136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A944D6C-46F9-4674-A945-3259076F29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ru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78688" cy="1470025"/>
          </a:xfr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Парные согласные в корне слова.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5589240"/>
            <a:ext cx="3200400" cy="766936"/>
          </a:xfrm>
        </p:spPr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  учитель начальных классов МОУ «Гимназия №1»г.Печора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Килимчук  Е.А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www.google.ru</a:t>
            </a:r>
            <a:r>
              <a:rPr lang="ru-RU" dirty="0" smtClean="0"/>
              <a:t> 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зверюшки, ватрушка, компас, варежки, верёвка,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www.google.ru</a:t>
            </a:r>
            <a:r>
              <a:rPr lang="ru-RU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окошко, деньги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2360" y="6453336"/>
            <a:ext cx="1175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Килимчук  Е.А</a:t>
            </a:r>
            <a:endParaRPr lang="ru-RU" sz="1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chool.xvatit.com/images/c/c6/Russian_language_2_2_62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16632"/>
            <a:ext cx="1259632" cy="13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1124744"/>
            <a:ext cx="100811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36912"/>
            <a:ext cx="124906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052736"/>
            <a:ext cx="116891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564904"/>
            <a:ext cx="135005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2564904"/>
            <a:ext cx="116891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1052736"/>
            <a:ext cx="103746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96336" y="980728"/>
            <a:ext cx="923651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24328" y="2564904"/>
            <a:ext cx="116891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980728"/>
            <a:ext cx="119135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2636912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68144" y="1196752"/>
            <a:ext cx="12875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24128" y="2564904"/>
            <a:ext cx="167225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91680" y="332656"/>
            <a:ext cx="4824536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СОБЕРИ    ПАРЫ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91680" y="2996952"/>
            <a:ext cx="105841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1412776"/>
            <a:ext cx="105841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2996952"/>
            <a:ext cx="105841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27984" y="1412776"/>
            <a:ext cx="105841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96336" y="2924944"/>
            <a:ext cx="105841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12160" y="1412776"/>
            <a:ext cx="105841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12360" y="6453336"/>
            <a:ext cx="1175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Килимчук  Е.А</a:t>
            </a:r>
            <a:endParaRPr lang="ru-RU" sz="1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4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132856"/>
            <a:ext cx="38266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 _ ьба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2132856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132856"/>
            <a:ext cx="34714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про</a:t>
            </a:r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ит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1844824"/>
            <a:ext cx="1058416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13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3501008"/>
            <a:ext cx="36776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ре…ьба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475656" y="3501008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79912" y="3429000"/>
            <a:ext cx="440922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- ре</a:t>
            </a: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ать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75656" y="2852936"/>
            <a:ext cx="89639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13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12360" y="6453336"/>
            <a:ext cx="1175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Килимчук  Е.А</a:t>
            </a:r>
            <a:endParaRPr lang="ru-RU" sz="1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  <p:bldP spid="7" grpId="1"/>
      <p:bldP spid="17" grpId="0"/>
      <p:bldP spid="18" grpId="0"/>
      <p:bldP spid="18" grpId="1"/>
      <p:bldP spid="19" grpId="0" build="allAtOnce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340768"/>
            <a:ext cx="43987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изморо…ь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340768"/>
            <a:ext cx="39565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моро</a:t>
            </a:r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ит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196752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48680"/>
            <a:ext cx="89639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13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653136"/>
            <a:ext cx="560724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ватру</a:t>
            </a: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ечка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ata:image/jpeg;base64,/9j/4AAQSkZJRgABAQAAAQABAAD/2wCEAAkGBxQTEhQTExQWFhMXFxcYFxcYFRUWFxYUGBoXFhoYFRgYHCggGBolHBQYITEhJSkrLi4uFx8zODMsNygtLisBCgoKDg0OGxAQGzQmICQsLCwsLCwsLCwsLCwsLCwsLCwsLCwsLCwsLCwsLCwsLCwsLCwsLCwsLCwsLCwsLCwsLP/AABEIAOEA4QMBIgACEQEDEQH/xAAcAAEAAQUBAQAAAAAAAAAAAAAABAIDBQYHAQj/xABBEAABAwIEAwUGBQMBBgcAAAABAAIRAyEEMUFRBRJhBiJxgZEHEzKhsdFCcsHh8CNSYhQzQ5KTovEVFiQ0U4LC/8QAGgEBAAMBAQEAAAAAAAAAAAAAAAMEBQIBBv/EACoRAAICAgICAQIFBQAAAAAAAAABAgMEESExEkEiE1EUFTJhcQUzQoGx/9oADAMBAAIRAxEAPwDuKIiAIiIAiIgCIiAIiIAiIgCIiAIiIAiIgCIiAIiIAiIgCIiAIiIAiIgCIiAIiIAiIgCIiAIvHOAEkwN1qnGPaNw/DyDXFR4/BRBqnOLlvdaehIyXjaXZ6ot8I2xFy3G+2Wn/ALnCVXDeo9lPzhvMdlhcT7XMZUH9OjRpZzzc1QzuDIHyKjlfBeyZY1r9HbEXzpiu2/EahBdiqgiY5AymL2vyNE56zGeagHjOKJk4jEEzP+2qZ7i9jc+qieXAmWBY+z6aRfMlXi2JI/8Ac4n/AJ9X9HKdhO2GPZ8OKrH8z+fL84K8WXH7B4M/ufRqLhmG9qONZAc5lTq6m2T/AMvlWYw3tdq25sNTI3FRzbeBaY+a7WTWyJ4tq9HW0WrcI7e4OuADU908/hfYeTx3fWD0WzUarXAOa4OaciCCD4EKaMlLpkEouPDK0RF0eBERAEREAREQBERAEREAREQBFYxuMZRY6pVe1lNolznGAB1JXIu13tZfUmlw9pa029+8Q47+7YR3dO86/QZrmU1FbZ3CuU3qKOk9pe1WFwLQ7EVQ1x+Fg71R/wCVgvHXLquW8c9sGIqd3C0m0B/fU/qPI3Dfhb/1Lnwwz6ry+o5z3uMue5xc5xyu43NhHksrS4YAOYqhdmJdGlTgr/IiY3HYjEknEV6tWTMOeS0eDPhb5AK5g+GkzDcvks5hcAIaWsIJ1MkOIWUbw1ziAQGyJbFhvErOtyZSL0YwhwYXB8F5pmGiMyrjuBsgSfQT9cltreFSBckwJBEQZuJlSafCmkfim20D72hVvK3Zy7Yo0l/C2d2Cc4M6/ZVf+DsIPKXGMrD59VuNbgfNl81HfwU7Bc+diPVdH7mnt4OXTEACbTnCt0+BOJPw5TmtqPCjrKrHDOWIHUr360z12xNSq8Ic0AuAjQyFGqYUaLaeIYRznG5aIEECbSrTuEiTcwBnAknwleq9+2dppmqinBnULL8L7QVcO6adR9MnPkuD+Zhlp9FVWwBvFwNQI9ZUGrhwDcEjyViu/T2mczpjLs6Dwb2l1W2xDG1mavp914HVhs4+Bat/4Lx/D4ps0KrXwJLcnt/M03C+dQ8sMtkKfwzipDw9rjTqtyewx6/qFpVZb9mddhJcxPo5FoPZj2hteRSxgFKpYCoAfdv0BP8AYfOPBb6Cr0JxmtozpwcXpnqIi7OQiIgCIiAIiIAtd7XdscNw9k1XTUI7lFt6j84t+FtviNvOyhe0LtvT4fShoD8U8f0qe2nvKkZMHqTYakcBxNapXqOrVnmpVeeZ7zqdhsBkALABQ23KCLOPjux7fRlO1HavE8QeXV3ctIGWUWzyM2nV7v8AI9YAFlEwNAEDYr2hh1m8BgSeWI8h9dFkX37NquqNa46K8JhnMhwE5ZCSFt/AeAU69PmNQAtJhpEf8XRTuCYECnBa3eSL+AWUoYB/xtkN0FohVUmtSa2VrsjfEXplYw7v6ZJHMzmyAhxda1ojlsvDhd8oiIGQyGSve9dlHnoqDTqO19PurEueyj5sp92wbK2yqPwgnyUHE8UpUcQKFSlUlzA5tUN52EzBaSLtItmNVmaRnKy80kzxtkCljA6qaQpvLgASeUhsdHZFSBh3/wBsLJsoWz+S8e0hHBnnmvRihhnax81ZqYR2030WYndWMXi6VOOeo1k5czmtnwk3zC88D1TZi8Xw7UN8Vj6vDdQtno4hhHMKjeUXztG8rEDjeFqPcylWpvcBJ5XNdHSxXDpjJNkkLZo1/EYS/e00yUHiGCFrAjrlbSFt9SmDndY3GYIqpKpw5Rbrv2+Tn2LoZ2AWPqUL6+S2filAAmVjTh7Tl9VPXY9F3aaIFGro4+B+/Rbt2R7aVMKG03/1MPsI52fkORHQ+S0qqwA3XlNxbcXCu1XuL2VbsdTR9JYLFsqsbUpuDmOEgj+WPQ5K+uN9jO1pw7wwmaLj327THebrIgWyPzXX8LiWVGh7HBzTkQZBWvXYpraMaytwemXURFIRhERAFh+1vG24PCVsQYJY08jSYD6hsxu93EeUrML5/wDbFx//AFOO9w1xNHDDlie6a5u93WBDekO3XE5eK2S01/Ulo1vF4p+KrOrYh5fUfcuyEaNaB8LRkArjaM2CgULLKYYTEgrGuk97N+qtRWkSMHgiXNmFv3Z/Blgs0EGxtKwPA8IHRI8LZLoPDKAa1UU3Of8ABFlWeK0e0KM2BgD5qfRwJInmICx/D8SHPdGQMLPsOiuRipGRNvZGbgw2+a9qSeikuCtVLLvWjnZDoUAHSRPipzgNgrFFklSBkvIrR62yluyvmiOXqo5CpfVXaaXZyeVobNljq/B2YhwNRrXcs8siYJ2UpzC4gKe2jyiy415HW3HlER3C6fLyljYiCItCwFfsZRD/AHlJrWkaAR6LauVHNXE6YyR3C+cemYM8MBFhdQqlItPK8eBWzcsKFxTCc7DGYyXv0/ieKb2aVxXCbC+61zFsgRrtot3xtLmbPT6brWeIYfzCzp/GRqY89rk1rEcx0CilqylRsa+Sh1aGqnjPZc0RhT3IB36bFZrs3x+vg6nPSILHEc7CZY/K5/tdaJ/Sywr2+VlRSeR8OwMHJ29tD1V2ixplW+pNH0lwzHMr0mVaZlrxI3G4OxBkHqFKXKvZX2i5ahwrz3Hy5kn4amrR0IHqOq6qtmEvJbMKcfF6CIi6OTD9r+NDB4OvibTTYeUHI1D3WA9C4hfLzHEkueSXOJc527nGST1JK7X7e8U4YOhTHw1K45uoY1zgPWD5LitRktA66KpkPlI0sKHxcjI4cQJiTlfKFlMBR5jMQPkoeAZMTmto4ThQeixcm3xNdfGOzY+zuDAEkLP8jn9xtm/VQ8Ez3dLfb7LOcJwxABeIMei8x6/j/JjZFm5NlODwhZLYsMiFOo19DYq9TcJOy9cxuUSrNcfFdlWT2UuerQbPiqvcEZFV07byu2ts8L9OnAAVJEFV0zvmqcU8Bd6WtnhbmdFcFJuqpoZK/C9h9wW2UgLqsqoFW6pXrWkCgvC8Jlecsr3lsouWelLnhWnsOYsrjGSVfysMivVyuQarj6DmuiO6QTM53uIWucSbt6Leu0DRyt3v4rROJ3Oaz8yPjIv4r2a5iqcyVjqg/e/0WZrtJssViKMH91HW0ayINR3mrB+Ex+E+cH9/qrtSkVZqiNPFXINI5sXBIwWIIc0gw4OBB2IuPMQvoXs5xT/U4enWiHOEOGzxZw8JEjoQvnFjctif4F1r2M44mjWoOMlpa8TqHDlPpyj1Wpiz9GNmQ9o6OiIrpQOS+3vmjBZ8vNXnbmimGz1gujzXMsO0QP55LrPt1pzQwpPwiuZ82Oj9VyilnbLTwWbmfqNjB/tmWwVK62bhFOIha/gQSJg+iz3CibHRYGQ3s0LHuJuNJndadnCdbLZWEBv8utawTgWxus1wypzNIJu232K0KZbjwYVq5JWGbMlSCxKNl7KnXCIS2Qq2tXoCqLgAukeFmrV2SlSMy4eCU8OSZJ8lJFLqvYxlINnjGqk1bkQbaq6VSGrvT6PCO911arNnJSGNklVPbZRtNo6Iwe4WiV6KvQqRTAV2EjFtdjZYp9AqahhSIVjFPAbJ0XXjweGu8fxckkaCFomOrGTGq2DjGIsfNanimzv9yse+fnYbGJXpbIdesc1UyoHiCL6K3WZ0vv8AdRmldRitF/R7i7SAPUXUGqP3UyoZB1OhGyhvy6j5fdTwDPKbBceY6GLQt99koIxhOhounx5mLQ8K3Twj+eS6T7L6X/qJAsKT8/zNC08ZfJGTmP4s6kiItIyjR/a/hPeYFtvgqtd/0vH/AOlxekxfQ/a7Ce8wtQbDm8m5/KVwYUuV5aRcOPos3OWuTSwJ9oyXDiXAN0HlKzdF0ET/ACFj8IQBKlU6i+bufkzS8tmw4DESFl8PiOVwe3P8Q0I+/ValSrwZlT6GMdnK7oyPDhlW2jy5N/w1cOEhXoWnYHiEGQeU/IrYMBxAOgOgHxsfBatdsZrgzp1uLJz2Fe+63VYCuAKZLZFsoBgL0PXrgqXBe7aBVK95lSCjl75AUtVTVuvAV7C8bbjoFxjIVUKlqPqhoJcQANTZTwUejw8c8DNar2g4wDLQe6NtV5xzjfNLac8u+p/Zari6pd0CysvL18Il7Hxm/kyPicSCe8o1Yh1gIO32SowX/VR6tQNBAtPyWfFGxGCXRHdTknTy12UKswjJTalSczLtDa42O6h1asmCrMSQiPny1UWo7zUt9XMFR3D8QN/1VqsisZ7hW66THnmutey2iZqOi3KBPiZgf8PyC5ZgqZJAORIPnnK7l2EwZp4VpObyXf8A1yHyE+a1MVezHzJejYkRFeM8pq0w4FpyIIPgbLgHaDDe7rvabuYS1xjMtJAPmIPmvoFc59qXZ6R/q6bbiG1gNW6P8Rl6KDIq+pHRPjz8JmhYKtvkf5ZTm1SDMLD4erFvGFJZit181dU1LRtVvZlKNQypTX+iw9GtJgZ+OimsrDJVJwaJ2kTxUH9yk4bHFhs4wsXQcbwbRJEjTxV86HIEnWclytxfBxKpNcm2YHtS1vxGR1mQtk4fxalV+F4naRK5c/KYturPKNv0V2vOnHvkqTwYy64Ozqh640/GVhYVqwGwqO+6vYfiOKyFesNYmTHmrX42DXRF+WzXtHX4VvkJzXLqXGsTM/6h/rr5o7i+IcTOIqmbQDHyELl51f2Ofy+z7o6mKjWi5A8SAoOM7QUGTDuc7Nv6nJcy5yTclx/yuT5lV0qhMAW0C4f9Tko6jE7X9O1+pm54ntK4zygMHXvH7BYPF8Uc4ySXeJm6xTXnJxztP7qzWBmLHoD9VUnfZZ2yzXiQiy9Xqbm51Csh4IjmPNOuUKnmtNhle9tlQ+sC7I7E9ehCjjWWUtI9qAEmfDp4KI+nOe2v0U+lgnvD+S/LFuYczicoG8gzsoOKxBJPOSXakzJgxrqrCplFbZ6pLekY+o21soy81jqhjr9lkK9aTeJP/e6x1d2lsz4qeB22WKr1ewXKdwds7qyWTmpuAomAQP5orUEnwVLpGd7McKdXrsZBzHk0Z/IFdypsAAAEACABoAtS9n3AxSpe+cO+8W6M/cj0W3rXoh4xMS+flIIiKYhCor0g9pa4AtcCCDkQbEFVogOHdq+yz8LWIAJpOn3bumx6jJa4QRnmDfqvonieAZXpupvEg+oOhHULjnaXgD6T3NcLjI6OG6ysynT8vRo42Q+mYRs5ixUilWtrbNRMM7lMHL6K/wC873msicedGnC3ZMovmYUoV3QOg+Sh0rZXVdTbJQSXJLtNk4YgEAuifE328Fco1WjNnMTb4hBPU5jwWMDtIt9equ0nxabG52nRc+Gj3RlsPTby8xgDICYJOw38SjiGZQT1B/W6x9KvBEG83/ZW62KJ1P1+q58GFFtl6jVAEuB8j0i5XstY0EkzOUggg6+OmShNqxf+X2CuYeo13M7mDS0GxtM6NkQbT8lNGttnsuOSdVe1xFiRENsBe0rxsc3LIPhY3VWExDKjI52UyQSGhoAcWtbm7QmDYZqqnTpmnScfe84n3gIBIDcmtAIIGd/JSLEb6ZE7NcM9lodIMwbSPrB/llluG8KFR3fEh4kOnlYBkXGxJuYA3m6scN4phaNUFlNz6U/1K7w0QHB39NrXRytlwEz+EZoePt5316PKwRyMaWiBTkR3Ae8TJPTqrldFdTUpNP8AYrWTskmopr92SeGcO91iXUatNpLQXtc4EgtaW5Ns0yHGLkgjRTOMUsLQpOplg5nd4RJlpcCGtJtIFs7T1WvY3tW4917RVYGkNL2kEPk98NuLc0AbarA1eJvfU94ajgc+6S3lP+ImBEmFP9WmEfGK3/o5jRbOXlN6MhVxsO52w1xDpAtuwSBu0yQsfxOu1zhyyAA1pvJ5gO8QDkCoFfETAmQ2zZOTZJAHqVHrPMWv0kT5Krtt6LqilyVVqgMkG86/qor6lyFbc+N89xIV2kyRaw31JUkYHMp6GGbzR1lb32G7OGu/mcP6bSC45T0HWyw3Zrg7q9YMYD4nL+WPou28K4cyhTbTYLDM6k6krRxqd/JmTk3+kSqbA0AAAACABkANAqkRXzPCIiAIiIAofE+G067Cyo2RodQdwdFMReSipLTCeji/abs67D1C1wlv4XgZj77haziqbm+C+hsdgmVmFjxLT6g7jYrnfH+xL6cup99hzEXHiP1CyL8Rwe1yv+F2nI+5z6jibbFSaOIGqqq8JcCRBnbXy3UJ1FzSQqE6TRruTMqHuMR1heNdAk5b/osbTxGhtspor2g5nK1ioHDRYjIjYhjnGm4PIg81og5ggq4X/wDePoVYeeQSBY2Pj+isMrTrBUzW1+xLFomvrRuFa96J8lYdUMRKodvmiid7Wia/Ez5ZAQAPABVvxTiIc4m+pJ8woIfb+WVLr3Xujl6J9SpuTlMTmd1U3G90gcokQBcxa8E5G3zUI0TEzaP2urDWkFeqJy3snufMC6g06neM23vorvPNsz46K29k5RsIyK6hE5c9HjjBkK04x3jNv5ZetoOBP89VJw+HJzv5aKWMOSGy1aItMFxlrYzmf1WwcA4BUrv5Wt5jvFmjcys32c7GVa8Ojkp/3OBEj/Ea/RdT4Rwqnh2clNsDU6uO5Kv042+ZGdfleokfs7wJmFp8rYLj8TtSfsssiK+loz298sIiL08CIiAIiIAiIgCIiAxPGOA0q4uAH/3AZ+O60fivZGu0nue8ZuPiHgRf1XTkUM6IS50dxslE4Ti+FgSJLTs6x8JyKxNbAVGXEkfMei+gMdwqjW/2lNrvEX9c1qHFPZvTcZoVXU/8TLmqpPB30Wq8tx7OSFx6ztH1VqdSDOuy3HiXs/xbCe6Ko3aTPosNiOz9an/tKdRnVzTHqoXiSXRchlxfsxDyc/ReSdlmDwyILajTOkOH1aFQeHugfDCj/DyXaJVkpmJ970PkrrHbabrJHh5GmXVV0+HA2Nv50T6DZy8lIgNI3VsgHMen8ss7R4U3Sb5wHDznVbBwrsY+pBFMgf3PJYCOkSSpIYkiGWWjSMPhZykrJYPhFWqQ1lMk6wD+i6tw7sXRpxzkvI6BrfS5+a2SlSa0Q0Bo2AAHoFZjhr2Vp5jfRy7h3s+xDo94W029TJ9Aty4R2Ow9CDHO4auyn8v3lbEitRqhHpFaVspdngC9RFIRhERAEREAREQBERAEREAREQBERAEREAREQEKrwig74qVMk/4hUs4LQAgUWR+UKeiHu2Y13AsOf901U/8Al7D/APxD5rKIvNIbZYpYKm0Q1jAOjQr6IvTwIiIAiIgCIiAIiIAiIgCIiAIiIAiIgCIiAIiIAiIgCIiAIiIAiIgCIiAIiIAiIgCIiA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28" name="Picture 4" descr="https://encrypted-tbn0.gstatic.com/images?q=tbn:ANd9GcTXsC0bPTO_Pu-oNdBDBy5X6mCdHkfsSIegNBy229YUzvmkPgdu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80928"/>
            <a:ext cx="2619375" cy="174307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3212976"/>
            <a:ext cx="477835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ватру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3212976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2924944"/>
            <a:ext cx="143020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9" grpId="0"/>
      <p:bldP spid="9" grpId="1"/>
      <p:bldP spid="8" grpId="0"/>
      <p:bldP spid="12" grpId="0"/>
      <p:bldP spid="12" grpId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80728"/>
            <a:ext cx="303775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компа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052736"/>
            <a:ext cx="467121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-компа</a:t>
            </a: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s://encrypted-tbn2.gstatic.com/images?q=tbn:ANd9GcQy17OW9tzIazrFVfvOwJ_FSZ1iZVQf9z2KLpXJiHPAWbR2LUlJ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3022079" cy="3173873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059832" y="1052736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76672"/>
            <a:ext cx="97013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13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12360" y="6453336"/>
            <a:ext cx="1175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Килимчук  Е.А</a:t>
            </a:r>
            <a:endParaRPr lang="ru-RU" sz="1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8" grpId="0"/>
      <p:bldP spid="8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212976"/>
            <a:ext cx="38170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ко _ ти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3356992"/>
            <a:ext cx="458080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ко</a:t>
            </a: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отки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30722" name="Picture 2" descr="https://encrypted-tbn0.gstatic.com/images?q=tbn:ANd9GcTpU3Ggc9mlfIxZ4DYBlZWwUEdB8bjU8iAWIyuYloKGqJgcoLZ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76672"/>
            <a:ext cx="4428490" cy="295232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sp>
        <p:nvSpPr>
          <p:cNvPr id="30724" name="AutoShape 4" descr="data:image/jpeg;base64,/9j/4AAQSkZJRgABAQAAAQABAAD/2wCEAAkGBhQSERQUEhQUFBQUFBgUFRQUFhUUFhQVFxQVFBQVFRQYHCYeFxokGRQUHy8gIycpLCwsFR4xNTAqNSYrLCkBCQoKDgwOFw8PFCkcFBwpKSkpKSkpKSkpKSkpKSkpKSkpKSkpKSksKSkpKSwpKSwpKSkpLCkpKSkpKSkpKSkpKf/AABEIALMBGgMBIgACEQEDEQH/xAAcAAABBQEBAQAAAAAAAAAAAAAEAAECAwUGBwj/xAA7EAABAwIDBgQEBQIGAwEAAAABAAIRAyEEMUEFElFhcZEigaGxBhPB8DJS0eHxB0IUI2JygrIVkrNT/8QAGQEAAwEBAQAAAAAAAAAAAAAAAAECAwQF/8QAHhEBAQEBAAIDAQEAAAAAAAAAAAECEQMhEhMxUUH/2gAMAwEAAhEDEQA/AKkkkl5bIySdJIiSSSTBJJJJGSUJJwnE00KbEzkmLolITSCMpoOk5EtqLoxT4MpuVweFmPxEarOxe1o1W/yXMWtvEY0AXXNbX2rEwVn4zbDjqsXE44nVTd9bTHFWO2gXG6z3Pm8ntburK1QzcIV1XlCzM9XqSqeaculNWyjPXuEBA9fJMATofb1TOb0TsJHAplaZjRwjzlXtoWtBv0PZSpiRmJ5ge6V9PQQkFbm8bKLoUnO6/fFVkCDmgF8xVucncVGM04VTp3RFKoNMxqhaTr+5R+zaHzKtNn5nhvcooi+hVNrfUeY8h2V5M558NAvQcdsjDso7oLd6IytPMwvPcRRLXOB490lKmEXBAOf33VfmexUt22fQKIqngUB6OkkkvOc5JJJIBJJJJAkkkkEZJIpBIkiU7UzVMRxW2e0fGrWFKriAEPUxIGqzcVjhxXVmemucdXYzHcFg4zEO4p8XjGm1+6AqUpHhPdW2npVUxbpvBQ78SeA7qNUc7qk1j96oInYrkoOq8lBz029wEoCTRylQcb3topP9c0h4j7AXQXUJbz9FZhw37P0CkaLR+L3g9te6nRYP7Y8x+5TIjTE8e6g4AZSrnVN79lXUI/nNJSqq6dO5+qg8hSqCf5VYHH7KE00hVuUy1MG+acJGm2/3fyWls+o75lLc/FvtDSeJcAPdZ7rZLovgLD/Nx+EYdazTpod8/wDVFD1ra/w9u0W9F538R7OFMjw5mP1X0BtnBB1IDgQvK/jTAReMrrLXqtc+5Xm24Cc7kxJ6X9xdWNBi0dgrmUhBJzBBvrJy8yU4o0v7qg3v7v8AdrpxWqXaJJJLzXOSSSSQJJJNKAdMUxcouckSRKjvqIKi53AJydEiz5ipxGKaNULiMQeCy6uIcSZXb48cb5yuxWN4FCfN3jE9lS2nvOje8kaMMBZrZ5kx2harUVMMARf6oWvDcnTOYsjqgcRBaG87kn1QtYXgweRcB6EoDPrAZj78kJVcOHZHYmOAB8yO8oBxQSpwPFSYD98JUXCZKc6a290JJzlF1S3D0/lIpCoD/p5i/vl5IIzGXFiT0P2UWymT+lh/GSrplouDPWZPdW/Pc7+53kBCaokKcdVGvSjWfXsUt5o15537qLqlrBI1T+kKsxr9wriwqsx6oJEt/iEwarDa3H0TObdBcUFnBdf/AEmpztbC8nO/+b1ymq6n+mDi3a2EN4+bB5bzXNz80xx9OVGTHX6Lyb+qu26WGqNpXdUe0v3RFhMNmcpM9l6242918tfFO1TjcbXrG++4lvKmLMHTdA9UrBKKc0VTLMgDbiSIn0Qf/gj/APo0cpy5KvA1yyNIjsN6f+x7I5rHQg3WJJJLzmBJJJJAlEp0xQFbyoyneogJRJAhUV8Ru3myvey3BYe06w4yuvx4bZgbEYzedYz9PNCV8W0Wne5ZDvmVP/Cl2RgZ8vMnNV71Num+7nf0y910NGjhZLJaGicrCO5zVdQuP4ng+Zj76BLCVHOEnL9FM0Af7SSdZ+v6BAUEB2RmNYtP/LP1VD8Wf7p4AHd9PCiDSg2b1J/cn2SePD4Tf7nQQPJAZtWXZSI4g+6DcD9/ujcRRIu4iTlefbNCETkCbZkfuglG4ZAH09lFzzN5+/ZSP3/Kqc7900pEW9zl5dlCJ/ZIc1Y1/wCUekk/ogC8LUtkGjiCZPSVb80v1Ib0B9VRRpznfloP0RhqAtDe5EDshUUANE2zy4qt7Z5D1RDHAWDfPXn0UXU7H+UjBvM5aaJnuHqrnU/JUbvHjZBHLvVRa4pyyDEp2nigum3DpbXl2Wl8M7Q+TiqFU50qzHWtLQ8F3pKzads9CiRhryItfy4hBvq7bNbdw9Vw0pPI8mOIXyxh7QRc7sdbzHb2X0zsbFjF7PpOEf5tANdydu7j/WV834PCFpDXWLCW3OYuAY4h3ummLm4ezS3+4SQdCD+ke+in8t35KnkAR5FQrUnAMLRkbfSO8eSKbjjGTu8J+luqSSSXluckkkkAlEqSi5AVPKiCneFJrQLq8ZtoinEPsudx9UD8pK2NoYwAQBKwsTU3uA8gu+TnpvAzqu9mbcYn1KrpQDDfE48YHc8FGocoJ5k2VDH+PUjXnyAQOtgPhoa3cce/UzOXoq6e2d1wa4nhIy6TZN86c4aOA8XkI1Qb6o3wGNuXAA6ybWOl/PogOieQBM55SLoTEP3mxvW7d7E8Vv7d+HTTbTJ3ocybLmnYcaB0mbAkW5uNkxL0C6jBtpN/2zKorTkTlpmfT6o57reHdEZl0keUZ+aHq05jdGepgdwLDpdAZ9R0DlwGZ5lUO90ViGeZ5EQOSGjj99URKHzOEdlbSc5xuTyHL6Ktzb/fVFYGrcga5e+eioDaLRkBfXgOZuiKVGTbP7vOgTNpW4n3P6K1lN1xn+Z30UqiNSk0Wb4jx0CHryM/RaZw0QBwknghMQwOcLwB6xmUjAPp2lDbkIyqJvkNEO5nFBVTUEjNKmLXTPbl1T7v7JpJjYE8/dXObMQYiw6KsA36ZcUThnCwdw1SVHqv9G/ivdJwdV1n3pE6Pi7f+QE9W81znxdsb/D4+vTIIa55qMOfhqeK3IEkf8VgYei5hD26XBbNjyIyK6f4g+KP8YzD/NZ/n02lj6oiKjbbpIGTpk8Lnycp8c9SEO3TebjhraNOK02tEDxRyhDYimZBN28Rp6aFarGmBabZwL+qoujkkkl5bAkkkkgZRKcqJKAgqMbiAArKlSFn13zwXZ4M+utMQLUa5wtKDfhXgQYF+v8ACOxeItESs6q1xsWk8BkBzjVbtAWKoNFi4HjBB9kM4CLExxHPST+6tq+E3EnSLx0GSjiKjiMiAMi61uXX6IiaLpgFrd0ngAde+X8ngolu5UY78r2mehm3HihqWLtujwg5nNx4gcJt28kfUG8G8+JJtr1NkB7/ALS2M2rSoiLQBPKF4NVxoc50QAXGw1G9kBGQ1JXun9PdtDFYBkmalGGPGvh/C7/k0dwV4d8RbI+RiajL+CpUkCwIa4lo8xHdO+yPXaCBJ8OgEIHcLnZABoOmnLyUcLXkQR45tzc7X09FdUYdyW5TpnujXzPskoI/CBrSSJOgBsP9x1PLks4sk3Wo+kWjxfizAv4ZyKCdhDnx/mT5XQVC1SjNmsEycgY6nOOmqrfhbtH5voYn0Kuw9YfMDQOQ5mLk8v0VE0qVQkkRAyHRatGk0ENJFvER+qDYIIDb2lx+8lVWEbxMxaeJnJqmqaDnfMPh/CNfqg8bQaHGbcl0eJwQo06doloWJVpeZdYT6nkg2Pe7iIGQ6KgtkgZErXrU7xFgg30Jc2O3JIM99EgwVWWH79Fr4jDSLaXQNOncjhfumnilrINs/ec1NwvfS3ZXADeHK08eaKGzt68xFyfpzTsENgqhaY0PHJanytbTxt6rHwzgRuOtGT+XBw4arTwO9OcEZ6zP0S4pr02E7sgXz/darcA3gfVU7Oo7xAyP3K72ls0bosMhoOCuZ6m3jhkkkl5TEkkkkgiVU5yscq3hEnaAeMeALlZzH79gpbUdKp2fkQPEQJMZDlOq9HE5ONpOCarAM4kZHMeazMUXE37cTncDRX1GOfcmAOw/VVYl26PCYvYz4j+/srqgdSWwSDGn9gcfO5CExLwRL5niDbyt6o2v+Zwm9gdeHM3hCF0m9yBYG8RmeH09kcSoBLrDKOls89OaKOLuwWvc8Gt5DyPZCOfbjJyGbjzUnUhI1Np6gDwga3QTsPg74ufgcU14vTqEMqsGZZMCP9TbmeR4ro/6obPY808fQIqUcQwMJGW+27ehItGhYV5lh6pvfIEA5xIuR6+ZV9bblQUDQa9zaT3B7qc+HeGVtDMnTIJg+GEku6AdTvesBVUavyyDmLkNm1jMnyAACDGLc0QPzbx8rAdL+qk99mjSBPmSPoEAY3HhxPQucc5O6Z9bd1PFjeqBo/K22n4fF2MjyWdRA3vFkbH/AKk/VGYV8EOdeHmRqDMx0P0RTazdhOdBiBuuN+F49CqGfDZa8PcYAgm2kT6LewG3A8bhET4cjEcFXtPazXAt5bvreVPTAtu8AAkA3jjnHP8AdUV2l72tP52zwJLhKfDViHGcx7kkq2nV/C7VrgexlMO++MNnwxpFtxoHRcDVMnPqf0XrfxnRAwtd8T/lyOji248ivJKpg2Fid2eCXQqLS+AMp+wnrM3JP9x+4CLw1GG73Mge0pqrAWudqBA6ygwNZxBDBqL9tENicObuGUx2stQ0wHSRJAieg0SrYYlpjmRPEwnSZ9DCyRvWnw9xZEU8L4HA5yW8zwWizDSyJEg7w5QDKjXpDe3hk4bxGUGx880jCYLCiCM7XJzDhcX4EfdlqYfCAhrhM5GOOX2E+H2W+oQWAwYk5SBNx9/VdnsL4YDHCbiJ8yrzi6RrUiPw1sEl28+bC0rsQxSoUo5K3dXRMyemFvXlSSSS8JRJk6ZIGKpeFcVRVTnqhi7XEyAuh/p9sQOoVXkSZhYW0WWvrwXef0sc00K1L+5p3o5Feli9bW+nDfEmDNCqGWvDotMHQBZNc75yIAGmfGy1vj7FRtGrvTDYHTwiw7rFfVkzpPfk0ZnNUJVNVwceEC8mYHAc+J8lXUuAAIbNzkXRpx8ldiqW7GvHhJ1d+iFawkgQSDoOJsBe2qRIUqgG8YG9PhtlOUe/lzVG9uZZm09f291eaU9Pe4UWMG7JtuyGjyE+pRAqL/Duix3pPLL75AcymDhDZyFzxJ0+nRWupQwu5jzk7o/6k+aT6AcQ1vAk9mn9eyYUE5ki1hHUTA6KFRpER+UDyv8AujqeDNQj8o5ZCJJI1yKMfsckOJtENBORJP0goDHLSY++sKeGBLozkGRxuD9FojBhpA4foZv5hKphgCwi53TPmCAgKqeM3DAJNrHKeo0IKIfjJadZ1QmLY0jegXzvr93QhxnhgCD+adOYSsNrB3+ZfLev3VgxYf4Qc9OeYWS3ajhmAd4XJF8oz6qnD1CTaxzEJB73VxwxOxC8GXDDmk6fz0nNF+oAPmvKaeIgAZm5PqPcLovhHar2YatQPiZXHH8Doglvl7Dgqj8HGfA6YNp4Ex7FXMW/ibZGCcZ4ek+p/jurMLis8oBB95sttvwOQ6HG1hbgTBPZWu+Egy3ODzH3Cr69fwvnGJh8YHO3iIMmRyNpRdHGCJIvAEci7eb62Woz4daDEWMz5ZIg7BpmPDoB2yRPFofZHNUJ3n5k7pAi+o/fuuh2V8NvqSatmk2GpMWPSy19nbMYz8LQLrdw9PJaZ8PP1F8n8WYPZzWxAiDEaQtilTAQ9FqLYt/UZrWqSi1SWdqpHlCSSS8FRJinTJAxVT1aVAhIAcZRso/BfxB/g8WHvJLH+B4/0k/ijkiqzJELnsTs+Hz9yu7w7lnFy9jY/qhRaMc9zSHB7WPBaQQZbx8lyOI8AJH4rNaPyjMnqfqj8VUDy3egFo3R14lUYig25z/NxJH6mFupHBV5p+M5uDRbUkkuJ5AH/wBkU+qNxxys7dA4CWz5AkdT/pWXUHhAPFxI5mBA8gqPmugkaGI0gjdgJhp0aDd2XRZ1/wDaXBv0PZRq4PeeN3IxMXjgPb1Wexzt13+oBgnlee/utbYG020ju1es/wC4R7gJU416PwzvS1xhoY0AcwQ5x87rQb8LMad4Am3kARBnrZVYvbTQGvYZ4eXEIfDfFBbTqAOO9EjWRlH1U9U06mzabQYgS3xf+0wsvaFUfL3bXdI55oCntZzt+93An9UNXryATkLX5IhWo1Mvu+p+nZB18WBcZiw5IbHbRmze6DbTc5V1IkV5pknMuA+p+iahhC4SUXs7CjJwWk6kG27JdPjEfgwjNn4C4Whh8DvHJbezdjwRZEnU28aOwtmwAupw9CAhcDQ3QjmuXdicnHPb2nqX6oardXPch3lapVOCQScnYjhdFYcLTw4WdQWnhgpUPoItiGoolimnEylvJkyxtW8sSSSXiGSSSSQRKYhSTFARAQ2Kw28jWtT7ieNcojlcTg2h0kXz/dZ1R5MQNZPO9l1+M2cHBYuKoBsWsF6GNzUaS9YlWnuTME69TcBD0m23sgDA5kwisRTl/HWUK6mRbTQc1fTaT6VNtNrp/G4wOABICF2lhQAYud0e1xKqxLvwgiwAjyVIxjocLw656pdNVhca4WNwrzi2k8NFQ0QLKAoGUWEIGNDSSL2ICFfiXO1twRH+FlX4XASkAmDwW8Z0WphMOjqOzDFgtbA7IAF1nrySJupGIKJJsiqGy3E3W/S2aAUbTpBT9nU3YLZ+zt0BbWHogKgIimV04rO3o+mp76HY9TBXZKlNzlU4pyVElaQIlPTUSVOmqSMoLRwxWfRWhh0lRo0kS0oSk5EtKx3fSosUlFpVkLm1rjWR5QkkkvJSSSSSQMmhOkEgmpsCg1WtCAluobE7PDhkjqbFZuq5bPwuuOxuwDosetsZ4K9EdTQ9TCgnJazzWK+bg3bLdqFD/wAQ4Fd0cKOCrdhgi+ej5uPZsd3BTGwySuvbQATfKCm+fRfNgYTYY1R1DZABlaW6phZXy6v+ldVUygAFY0QnKZT1KRTyoSlK1zQsY9FUigqaNpru8dApitAVNNXtXdKRiFBwV26oPC0lJSSp0lU5WUlaR1FHUHICk5F0yjpxpUnImmUBQei2OXL5NNMi2BXKikVcvP3r26JPTydJOkuRiZMU6SQMnSSSoTarqaSSRC6akUklSUSqaiSSAHcqdU6SigkgkklQRSCSSQOVFydJVAg5NKSS0yFlFGUUkl3+L8ApquYkku6BaFGokkrSEcp0kklqVE00XTSSUmMooykkkuTytMjaSvCdJedr9dU/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3356992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1" y="2852936"/>
            <a:ext cx="9361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13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12360" y="6453336"/>
            <a:ext cx="1175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Килимчук  Е.А</a:t>
            </a:r>
            <a:endParaRPr lang="ru-RU" sz="1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6" grpId="0"/>
      <p:bldP spid="6" grpId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620688"/>
            <a:ext cx="460049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аре _ 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916832"/>
            <a:ext cx="604088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варе</a:t>
            </a: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ечка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s://encrypted-tbn2.gstatic.com/images?q=tbn:ANd9GcRD-eRVW_yy8nq4dFT8_xUyfbfiIdUWe6O5uT2YSDo847vy8mK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663949" cy="2031651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436096" y="692696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188640"/>
            <a:ext cx="1407758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13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356992"/>
            <a:ext cx="443461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верё _ 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4581128"/>
            <a:ext cx="559037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-верё</a:t>
            </a: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очка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 descr="https://encrypted-tbn0.gstatic.com/images?q=tbn:ANd9GcShfljzscsVbQEI17cmFElvEAyrkw1pLrsvtb3KjSXbvuHTTNy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068960"/>
            <a:ext cx="2699792" cy="202223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2699792" y="3356992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2780928"/>
            <a:ext cx="7920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13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12360" y="6453336"/>
            <a:ext cx="1175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Килимчук  Е.А</a:t>
            </a:r>
            <a:endParaRPr lang="ru-RU" sz="1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5" grpId="0"/>
      <p:bldP spid="5" grpId="1"/>
      <p:bldP spid="6" grpId="0"/>
      <p:bldP spid="6" grpId="1"/>
      <p:bldP spid="8" grpId="0"/>
      <p:bldP spid="9" grpId="0"/>
      <p:bldP spid="9" grpId="1"/>
      <p:bldP spid="11" grpId="0"/>
      <p:bldP spid="11" grpId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522328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зверю _ ка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348880"/>
            <a:ext cx="637822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-зверю</a:t>
            </a: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ечка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76672"/>
            <a:ext cx="3635896" cy="226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75856" y="3356992"/>
            <a:ext cx="520847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дене _  ки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4725144"/>
            <a:ext cx="54841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-дене</a:t>
            </a: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ный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1" name="Picture 5" descr="https://encrypted-tbn1.gstatic.com/images?q=tbn:ANd9GcTLLS9vZRtbiLimEGJHUFurhS84c2uWczZ7UJzOvpYepVV0YisY9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77072"/>
            <a:ext cx="2808312" cy="252028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059832" y="980728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476672"/>
            <a:ext cx="1678665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13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24128" y="3501008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8104" y="2852936"/>
            <a:ext cx="146867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13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12360" y="6453336"/>
            <a:ext cx="1175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Килимчук  Е.А</a:t>
            </a:r>
            <a:endParaRPr lang="ru-RU" sz="1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/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800" y="764704"/>
            <a:ext cx="398775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око _ ко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844824"/>
            <a:ext cx="514269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-око</a:t>
            </a: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ечко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924944"/>
            <a:ext cx="580171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деревя _  ка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293096"/>
            <a:ext cx="667451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-деревя</a:t>
            </a: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ечка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60648"/>
            <a:ext cx="1547218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dirty="0" smtClean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13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836712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0" name="Picture 4" descr="https://encrypted-tbn1.gstatic.com/images?q=tbn:ANd9GcTtnOOVdRuk_cgjCtgqQu80MY1yu-ocD9b97RILENWH76O-qAOM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714500" cy="265747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4211960" y="2996952"/>
            <a:ext cx="105841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2348880"/>
            <a:ext cx="15121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dirty="0" smtClean="0">
                <a:latin typeface="Times New Roman" pitchFamily="18" charset="0"/>
                <a:cs typeface="Times New Roman" pitchFamily="18" charset="0"/>
              </a:rPr>
              <a:t>ш </a:t>
            </a:r>
            <a:endParaRPr lang="ru-RU" sz="13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12360" y="6453336"/>
            <a:ext cx="1175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Килимчук  Е.А</a:t>
            </a:r>
            <a:endParaRPr lang="ru-RU" sz="1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6" grpId="0"/>
      <p:bldP spid="6" grpId="1"/>
      <p:bldP spid="7" grpId="0"/>
      <p:bldP spid="7" grpId="1"/>
      <p:bldP spid="8" grpId="0"/>
      <p:bldP spid="11" grpId="0"/>
      <p:bldP spid="11" grpId="1"/>
      <p:bldP spid="13" grpId="0"/>
    </p:bldLst>
  </p:timing>
</p:sld>
</file>

<file path=ppt/theme/theme1.xml><?xml version="1.0" encoding="utf-8"?>
<a:theme xmlns:a="http://schemas.openxmlformats.org/drawingml/2006/main" name="DayOfKnowledg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3___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DayOfKnowledge</Template>
  <TotalTime>260</TotalTime>
  <Words>151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DayOfKnowledge</vt:lpstr>
      <vt:lpstr>83___2</vt:lpstr>
      <vt:lpstr>Парные согласные в корне слова.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Парные согласные в корне слова.</dc:title>
  <dc:creator>Sergey</dc:creator>
  <cp:lastModifiedBy>ДОМАШНИЙ</cp:lastModifiedBy>
  <cp:revision>28</cp:revision>
  <dcterms:created xsi:type="dcterms:W3CDTF">2014-09-22T16:33:46Z</dcterms:created>
  <dcterms:modified xsi:type="dcterms:W3CDTF">2017-04-06T04:03:00Z</dcterms:modified>
</cp:coreProperties>
</file>