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11965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77791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52105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769613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396981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5061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562650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719937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96486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151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71006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4FEF-1DEB-4522-AC69-F9E312D84FBA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87CC-41BB-496B-A236-03DE28159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7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87;&#1091;&#1090;&#1077;&#1096;&#1077;&#1089;&#1090;&#1074;&#1080;&#1077;%20&#1087;&#1086;%20&#1091;&#1083;&#1080;&#1094;&#1072;&#1084;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73;&#1091;&#1088;&#1075;&#1091;&#1085;&#1076;&#1080;&#1103;&#1085;&#1086;&#1088;&#1084;&#1072;&#1085;&#1076;&#1080;&#1103;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529" y="4853353"/>
            <a:ext cx="8037342" cy="17374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«ToutelaFrance-Всё о Франции» </a:t>
            </a: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рамках тематической кулинарной недели: «Французская кухня совершенство кулинарии»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806" y="5349875"/>
            <a:ext cx="1626806" cy="162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42670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806" y="5349875"/>
            <a:ext cx="1626806" cy="162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ролик\5ba6afac5aaa8a7bab647efc6ec6af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7619" y="573181"/>
            <a:ext cx="7790424" cy="521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:\ролик\carte-de-france-gastronomi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1471" y="0"/>
            <a:ext cx="4454769" cy="4425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71509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806" y="5349875"/>
            <a:ext cx="1626806" cy="162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ролик\news_d74a5e84814c624607708600b7dbf581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68" y="520506"/>
            <a:ext cx="9235045" cy="455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39911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19" y="5233108"/>
            <a:ext cx="9031459" cy="16248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Достопримечательности Франции</a:t>
            </a:r>
            <a:endParaRPr lang="ru-R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806" y="5349875"/>
            <a:ext cx="1626806" cy="162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:\ролик\img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3212" y="228599"/>
            <a:ext cx="6813452" cy="511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путешествие по улица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072467" y="211016"/>
            <a:ext cx="1838178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2870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656" y="1814734"/>
            <a:ext cx="9115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замок Базилик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Сакре-Кер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Елисейские поля, триумфальная арка,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эйфелиевая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башня, площадь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Трокадеро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музей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Оранжери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часовня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Сент-Шапель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Люксембургский сад, музей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Жакмар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Андре, опера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Гарнье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пантеон, парк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Бют-Шомон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 пирамида Лувра во дворе Наполеона, музей Роден, собор парижской Богоматери, фонд </a:t>
            </a:r>
            <a:r>
              <a:rPr lang="ru-RU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льюисвитон</a:t>
            </a:r>
            <a:r>
              <a:rPr lang="ru-RU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фонтаны на площади согласия</a:t>
            </a:r>
            <a:endParaRPr lang="ru-RU" sz="32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7452" y="0"/>
            <a:ext cx="9031459" cy="16248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Достопримечательности Франции</a:t>
            </a:r>
            <a:endParaRPr kumimoji="0" lang="ru-RU" sz="4400" b="1" i="0" u="none" strike="noStrike" kern="120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806" y="5349875"/>
            <a:ext cx="1626806" cy="162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5919" y="5233108"/>
            <a:ext cx="9031459" cy="16248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Региональная кухня Франции</a:t>
            </a:r>
            <a:endParaRPr kumimoji="0" lang="ru-RU" sz="6000" b="1" i="0" u="none" strike="noStrike" kern="120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:\ролик\ed055079c7f503d538af0b2802cc08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7891" y="0"/>
            <a:ext cx="5351875" cy="536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бургундиянорманд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031457" y="316523"/>
            <a:ext cx="2921391" cy="219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003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806" y="5349875"/>
            <a:ext cx="1626806" cy="1626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030514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Региональную,  Изысканную- Королевскую,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Общераспространенную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почитаемый ресторанный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рейтинг\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гид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мишлен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французская кухня южных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провинций\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Прованс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Лангедок, область Басков,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Гасконь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видов соусов во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Франции\больше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3000\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характерно для французского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стола\омлеты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сырное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суфле\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славиться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Франция?\устрицами\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подается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ракушках\улитки\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Чью печень едят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французы?\гуся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утки\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лапки являются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деликатесом?\лягушачьи\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 суп  поедал Юрий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Деточкин\луковый\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иначе называется уха 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французов?\буйабас\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открытый пирог 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французов?\киш\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Классическое блюдо из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птицы?\петух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вине\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Популярное хлебобулочное изделие во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Франции\круассаны\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Известное французское пирожное или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торт\мильфей\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стране изобрели слоеное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тесто\Ассирия\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вид продукта занимает главное в кухне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Франции?\сыры\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страна каких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регионов?\винодельческих\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во Франции называют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лентой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\женщину, умеющую хорошо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готовить\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отличается гурман от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гурме?\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Гурмэ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человек, разбирающийся в тонкостях изысканной пищи. Это знаток в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кулинарии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Гурман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которым называют людей, любящих пресыщаться вкусной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пищей\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чем разговаривают французы за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столом?\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культуре, и искусстве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5919" y="5584874"/>
            <a:ext cx="8665699" cy="12731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Региональная кухня Франции</a:t>
            </a:r>
            <a:endParaRPr kumimoji="0" lang="ru-RU" sz="6000" b="1" i="0" u="none" strike="noStrike" kern="1200" cap="none" spc="0" normalizeH="0" baseline="0" noProof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158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83474" y="263713"/>
            <a:ext cx="40607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1" u="none" strike="noStrike" normalizeH="0" baseline="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Monrestaurant</a:t>
            </a:r>
            <a:r>
              <a:rPr kumimoji="0" lang="ru-RU" sz="40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normalizeH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1" i="0" u="none" strike="noStrike" normalizeH="0" baseline="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4235" y="928469"/>
            <a:ext cx="822959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Придумать название ресторана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Расположение, а именно место размещения вашего ресторана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Спроектировать интерьер с помощью шаблонов: кухню, обеденный зал ресторана и кроме этого, чтобы вы еще добавили сами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Меню ресторана французской кухни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Классический французский обед состоит из следующего меню: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Аперитив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Суп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Закуски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Блюдо после закуски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Главное блюдо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Жареное блюдо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Легкое блюдо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Десерт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Кофе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ресторана.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9508" y="30073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на практическое задание дается 10 минут. На презентацию ресторана вам отводится 2 минуты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320" y="1966351"/>
            <a:ext cx="9261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361</Words>
  <Application>Microsoft Office PowerPoint</Application>
  <PresentationFormat>Произвольный</PresentationFormat>
  <Paragraphs>46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«ToutelaFrance-Всё о Франции»  в рамках тематической кулинарной недели: «Французская кухня совершенство кулинарии»</vt:lpstr>
      <vt:lpstr>Слайд 2</vt:lpstr>
      <vt:lpstr>Слайд 3</vt:lpstr>
      <vt:lpstr>Достопримечательности Франции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History</cp:lastModifiedBy>
  <cp:revision>8</cp:revision>
  <dcterms:created xsi:type="dcterms:W3CDTF">2017-12-13T00:48:17Z</dcterms:created>
  <dcterms:modified xsi:type="dcterms:W3CDTF">2017-12-13T03:51:50Z</dcterms:modified>
</cp:coreProperties>
</file>