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4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4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6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4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5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2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89E9-A072-4142-A4E4-E9D8A0E89DDF}" type="datetimeFigureOut">
              <a:rPr lang="ru-RU" smtClean="0"/>
              <a:t>вс 17.12.17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4214-A09C-4976-990F-793AE11E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4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4566" y="213360"/>
            <a:ext cx="9407434" cy="3034936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Доброе утро!</a:t>
            </a:r>
            <a:b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Қайырлы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таң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b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Bonjour</a:t>
            </a:r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58" y="1505707"/>
            <a:ext cx="6316392" cy="4459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С</a:t>
            </a:r>
            <a:r>
              <a:rPr lang="ru-RU" sz="54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оус </a:t>
            </a:r>
            <a:r>
              <a:rPr lang="ru-RU" sz="5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бешамель придумал Луи де Бешамель, маркиз де </a:t>
            </a:r>
            <a:r>
              <a:rPr lang="ru-RU" sz="5400" b="1" i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Нуантель</a:t>
            </a:r>
            <a:r>
              <a:rPr lang="ru-RU" sz="5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, гофмейстер (управляющий) при дворе Людовика </a:t>
            </a:r>
            <a:r>
              <a:rPr lang="ru-RU" sz="54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</a:rPr>
              <a:t>ХIV</a:t>
            </a:r>
            <a:endParaRPr lang="ru-RU" sz="5400" b="1" i="1" dirty="0">
              <a:ln w="2222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6146" name="Picture 2" descr="http://zakvaska-ferment.ru/wp-content/uploads/2017/07/sous-beshamel-s-ryazhenkoj-768x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88" y="1109460"/>
            <a:ext cx="4784734" cy="342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1052" y="772775"/>
            <a:ext cx="72917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Луковый соус, </a:t>
            </a:r>
            <a:r>
              <a:rPr lang="ru-RU" sz="4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под названием </a:t>
            </a:r>
            <a:r>
              <a:rPr lang="ru-RU" sz="4400" b="1" i="1" dirty="0" err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Субиз</a:t>
            </a:r>
            <a:r>
              <a:rPr lang="ru-RU" sz="4400" b="1" i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середине XVIII века приписывают принцессе де </a:t>
            </a:r>
            <a:r>
              <a:rPr lang="ru-RU" sz="4400" b="1" i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Субиз</a:t>
            </a:r>
            <a:r>
              <a:rPr lang="ru-RU" sz="4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супруге французского полководца Шарля де </a:t>
            </a:r>
            <a:r>
              <a:rPr lang="ru-RU" sz="4400" b="1" i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Рогана</a:t>
            </a:r>
            <a:r>
              <a:rPr lang="ru-RU" sz="4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принца де </a:t>
            </a:r>
            <a:r>
              <a:rPr lang="ru-RU" sz="4400" b="1" i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Субиз</a:t>
            </a:r>
            <a:r>
              <a:rPr lang="ru-RU" sz="44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4400" b="1" i="1" dirty="0">
              <a:ln w="2222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fineart-china.com/admin/images/new24/Nicolas%20de%20Largilliere-835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7" y="1128933"/>
            <a:ext cx="4067175" cy="523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53025" y="1336431"/>
            <a:ext cx="9407434" cy="3034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Французская кухня </a:t>
            </a:r>
          </a:p>
          <a:p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овершенство кулинарии</a:t>
            </a:r>
            <a:endParaRPr lang="ru-RU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3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82686" y="0"/>
            <a:ext cx="9407434" cy="3034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Французская кухня </a:t>
            </a:r>
          </a:p>
          <a:p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овершенство кулинарии</a:t>
            </a:r>
            <a:endParaRPr lang="ru-RU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82686" y="3612968"/>
            <a:ext cx="9407434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Поваренные книги средневековья</a:t>
            </a:r>
            <a:endParaRPr lang="ru-RU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0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92440" y="194995"/>
            <a:ext cx="4221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Brasserie</a:t>
            </a:r>
            <a:r>
              <a:rPr lang="ru-RU" sz="3200" b="1" i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200" b="1" i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Lipp</a:t>
            </a:r>
            <a:r>
              <a:rPr lang="ru-RU" sz="3200" b="1" i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ru-RU" sz="3200" b="1" i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– первый французский </a:t>
            </a:r>
            <a:r>
              <a:rPr lang="ru-RU" sz="3200" b="1" i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ресторан, находится в Париже на бульваре Сен-Жермен</a:t>
            </a:r>
          </a:p>
        </p:txBody>
      </p:sp>
      <p:pic>
        <p:nvPicPr>
          <p:cNvPr id="7170" name="Picture 2" descr="http://www.capital.gr/images/videos/storyxa_49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2960"/>
            <a:ext cx="5715000" cy="3609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2.depositphotos.com/5903596/10891/i/950/depositphotos_108910130-stock-photo-the-famous-brasserie-lipp-pa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26764"/>
            <a:ext cx="4761230" cy="4031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82686" y="0"/>
            <a:ext cx="9407434" cy="3034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Кухня будущего.</a:t>
            </a:r>
          </a:p>
          <a:p>
            <a:r>
              <a:rPr lang="ru-RU" sz="7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Болашақ</a:t>
            </a:r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тағамдар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Future cuisine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5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0-tub-kz.yandex.net/i?id=58de88d5c65b835be7fc7a20d8ef9e91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" y="188686"/>
            <a:ext cx="5381542" cy="360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ssa.tv/uploads/posts/2017-07/1499659000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4" y="3429000"/>
            <a:ext cx="4275920" cy="3206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g.tsn.ua/cached/1332495504/tsn-c93353ff9b2628b04e1ed4d6d344cc14/thumbs/608xX/4d/0d/de0e64d510cf39d9e82ccbd3b8f10d4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33" y="188686"/>
            <a:ext cx="4013318" cy="3901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везды Мишлен. Блюдо ресторана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11" y="3328091"/>
            <a:ext cx="4888361" cy="330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9299" y="3801061"/>
            <a:ext cx="9256540" cy="2387600"/>
          </a:xfrm>
        </p:spPr>
        <p:txBody>
          <a:bodyPr>
            <a:noAutofit/>
          </a:bodyPr>
          <a:lstStyle/>
          <a:p>
            <a: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На сегодняшний день система оценки выглядит так:</a:t>
            </a:r>
            <a:b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/>
            </a:r>
            <a:b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Одна звезда * – очень хороший ресторан;</a:t>
            </a:r>
            <a:b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Две звезды ** – ради этого места стоит отклониться от запланированного туристического маршрута;</a:t>
            </a:r>
            <a:b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4000" b="1" i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Три звезды *** – здесь подают настолько отличную кухню, что ради ужина в этом ресторане стоит посетить страну;</a:t>
            </a:r>
          </a:p>
        </p:txBody>
      </p:sp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Звезда Мишлена кому дается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4134145"/>
            <a:ext cx="3338389" cy="243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-75924"/>
            <a:ext cx="9585960" cy="6538595"/>
            <a:chOff x="0" y="411479"/>
            <a:chExt cx="9585960" cy="6538595"/>
          </a:xfrm>
        </p:grpSpPr>
        <p:sp>
          <p:nvSpPr>
            <p:cNvPr id="6" name="Пятно 2 5"/>
            <p:cNvSpPr/>
            <p:nvPr/>
          </p:nvSpPr>
          <p:spPr>
            <a:xfrm>
              <a:off x="0" y="411479"/>
              <a:ext cx="9585960" cy="6538595"/>
            </a:xfrm>
            <a:prstGeom prst="irregularSeal2">
              <a:avLst/>
            </a:prstGeom>
            <a:gradFill flip="none"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00308" y="2210554"/>
              <a:ext cx="465382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Если у Вас появилось желание детальнее погрузиться в атмосферу жизни шеф-поваров таких ресторанов, то посвятите немного времени просмотру одних из наиболее реалистичных и интересных фильмов данной тематики: </a:t>
              </a:r>
              <a:r>
                <a:rPr lang="ru-RU" b="1" i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«Крылышко или ножка (1976)« с Луи де </a:t>
              </a:r>
              <a:r>
                <a:rPr lang="ru-RU" b="1" i="1" u="sng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Фюнесом</a:t>
              </a:r>
              <a:r>
                <a:rPr lang="ru-RU" b="1" i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или комедии «Шеф (2012)» с Жаном Рено</a:t>
              </a:r>
              <a:r>
                <a:rPr lang="ru-RU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а также отличному документальному </a:t>
              </a:r>
              <a:r>
                <a:rPr lang="ru-RU" b="1" i="1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видео канала BBC о высокой кухне звездных ресторанов Мишлен.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754132" y="122952"/>
            <a:ext cx="5437868" cy="3856138"/>
            <a:chOff x="6020153" y="2164843"/>
            <a:chExt cx="6177357" cy="3856138"/>
          </a:xfrm>
        </p:grpSpPr>
        <p:sp>
          <p:nvSpPr>
            <p:cNvPr id="2" name="Овальная выноска 1"/>
            <p:cNvSpPr/>
            <p:nvPr/>
          </p:nvSpPr>
          <p:spPr>
            <a:xfrm>
              <a:off x="6020153" y="2164843"/>
              <a:ext cx="6177357" cy="3856138"/>
            </a:xfrm>
            <a:prstGeom prst="wedgeEllipse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6330052" y="2759345"/>
              <a:ext cx="5557559" cy="287796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5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Люди с </a:t>
              </a:r>
              <a:r>
                <a:rPr lang="ru-RU" sz="5400" i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мишленовскими</a:t>
              </a:r>
              <a:r>
                <a:rPr lang="ru-RU" sz="5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звездами: кто они</a:t>
              </a:r>
              <a:r>
                <a:rPr lang="ru-RU" sz="54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ru-RU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ru-RU" sz="54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Мастера</a:t>
              </a:r>
              <a:r>
                <a:rPr lang="ru-RU" sz="5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отдающие своему делу всю жизнь, вкладывающие в него душу, не мыслящие себя вне любимого </a:t>
              </a:r>
              <a:r>
                <a:rPr lang="ru-RU" sz="54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дела.</a:t>
              </a:r>
              <a:r>
                <a:rPr lang="ru-RU" sz="5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/>
              </a:r>
              <a:br>
                <a:rPr lang="ru-RU" sz="54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endParaRPr lang="ru-RU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098" name="Picture 2" descr="Рестораны с мишленовскими звезд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56" y="4431822"/>
            <a:ext cx="4098095" cy="2294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7114" y="379827"/>
            <a:ext cx="11404209" cy="55286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Звезды Мишлен – список 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поваров-обладателей:</a:t>
            </a:r>
            <a:endParaRPr lang="ru-RU" sz="72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Гордон </a:t>
            </a:r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Рамзи</a:t>
            </a:r>
            <a:endParaRPr lang="ru-RU" sz="7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Ален </a:t>
            </a:r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Дюкасс</a:t>
            </a:r>
            <a:endParaRPr lang="ru-RU" sz="7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Поль </a:t>
            </a:r>
            <a:r>
              <a:rPr lang="ru-RU" sz="7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Бокюз</a:t>
            </a:r>
            <a:endParaRPr lang="ru-RU" sz="7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1143000" indent="-1143000" algn="l">
              <a:buFont typeface="+mj-lt"/>
              <a:buAutoNum type="arabicPeriod"/>
            </a:pPr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Жорж </a:t>
            </a:r>
            <a:r>
              <a:rPr lang="ru-RU" sz="7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Блан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ru-RU" sz="7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Мишель </a:t>
            </a:r>
            <a:r>
              <a:rPr lang="ru-RU" sz="72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Труагро</a:t>
            </a:r>
            <a:endParaRPr lang="ru-RU" sz="7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9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659/rogrammes-ouverts-224-l233change-effectuer-un-233change-etudiants-1659180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151" y="5349875"/>
            <a:ext cx="1763849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7114" y="379828"/>
            <a:ext cx="11404209" cy="18710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i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Луковый суп по рецепту </a:t>
            </a:r>
            <a:r>
              <a:rPr lang="ru-RU" sz="7200" b="1" i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А.Дюма</a:t>
            </a:r>
            <a:endParaRPr lang="ru-RU" sz="7200" b="1" i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BND_in_post_658x33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56" y="2250832"/>
            <a:ext cx="6267450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203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Доброе утро! Қайырлы таң!  Bonjour!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сегодняшний день система оценки выглядит так:  Одна звезда * – очень хороший ресторан; Две звезды ** – ради этого места стоит отклониться от запланированного туристического маршрута; Три звезды *** – здесь подают настолько отличную кухню, что ради ужина в этом ресторане стоит посетить страну;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2017-12-07T09:01:16Z</dcterms:created>
  <dcterms:modified xsi:type="dcterms:W3CDTF">2017-12-17T09:50:52Z</dcterms:modified>
</cp:coreProperties>
</file>