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31" r:id="rId2"/>
    <p:sldId id="332" r:id="rId3"/>
    <p:sldId id="333" r:id="rId4"/>
    <p:sldId id="335" r:id="rId5"/>
    <p:sldId id="334" r:id="rId6"/>
    <p:sldId id="259" r:id="rId7"/>
    <p:sldId id="344" r:id="rId8"/>
    <p:sldId id="267" r:id="rId9"/>
    <p:sldId id="271" r:id="rId10"/>
    <p:sldId id="276" r:id="rId11"/>
    <p:sldId id="340" r:id="rId12"/>
    <p:sldId id="341" r:id="rId13"/>
    <p:sldId id="348" r:id="rId14"/>
    <p:sldId id="349" r:id="rId15"/>
    <p:sldId id="350" r:id="rId16"/>
    <p:sldId id="283" r:id="rId17"/>
    <p:sldId id="284" r:id="rId18"/>
    <p:sldId id="290" r:id="rId19"/>
    <p:sldId id="352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301" r:id="rId29"/>
    <p:sldId id="304" r:id="rId30"/>
    <p:sldId id="351" r:id="rId31"/>
    <p:sldId id="306" r:id="rId32"/>
    <p:sldId id="307" r:id="rId33"/>
    <p:sldId id="308" r:id="rId34"/>
    <p:sldId id="319" r:id="rId35"/>
    <p:sldId id="320" r:id="rId36"/>
    <p:sldId id="34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660066"/>
    <a:srgbClr val="FFCC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1" autoAdjust="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2FC3F-23EF-41B0-ADE1-6A19597DEC0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35154E-1B0A-4F64-B17F-A9956A56949D}">
      <dgm:prSet phldrT="[Текст]" custT="1"/>
      <dgm:spPr/>
      <dgm:t>
        <a:bodyPr/>
        <a:lstStyle/>
        <a:p>
          <a:r>
            <a:rPr kumimoji="0" lang="ru-RU" sz="2800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Процесс</a:t>
          </a:r>
          <a:endParaRPr lang="ru-RU" sz="2800" i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42CEA74C-3CBD-4FB9-9E6B-11C67F0A28B8}" type="parTrans" cxnId="{C746A6E2-58EA-43B4-823C-16818DBA4A2D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CADA676F-1BA2-42EE-B83F-B9D48894AF62}" type="sibTrans" cxnId="{C746A6E2-58EA-43B4-823C-16818DBA4A2D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99878B7A-55B1-47FB-A81A-88548BE7678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ookman Old Style" pitchFamily="18" charset="0"/>
            </a:rPr>
            <a:t> </a:t>
          </a:r>
          <a:r>
            <a:rPr lang="ru-RU" sz="2400" i="1" dirty="0" smtClean="0">
              <a:latin typeface="Bookman Old Style" pitchFamily="18" charset="0"/>
            </a:rPr>
            <a:t>последовательность шагов, осуществляемых для достижения заданной це</a:t>
          </a:r>
          <a:r>
            <a:rPr lang="ru-RU" sz="2400" dirty="0" smtClean="0">
              <a:latin typeface="Bookman Old Style" pitchFamily="18" charset="0"/>
            </a:rPr>
            <a:t>ли </a:t>
          </a:r>
          <a:r>
            <a:rPr lang="ru-RU" sz="2400" b="1" dirty="0" smtClean="0">
              <a:solidFill>
                <a:srgbClr val="FF0000"/>
              </a:solidFill>
              <a:latin typeface="Bookman Old Style" pitchFamily="18" charset="0"/>
            </a:rPr>
            <a:t>(IEEE)</a:t>
          </a:r>
          <a:endParaRPr lang="ru-RU" sz="2400" b="1" i="1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FF0000"/>
            </a:solidFill>
            <a:latin typeface="Bookman Old Style" pitchFamily="18" charset="0"/>
          </a:endParaRPr>
        </a:p>
      </dgm:t>
    </dgm:pt>
    <dgm:pt modelId="{D792A515-2CE7-4C62-841C-2BA01798C2ED}" type="parTrans" cxnId="{DE3F7000-9530-4878-970E-911FA2453F49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3C5B616B-22E6-4504-8C28-D027DF3B7AD5}" type="sibTrans" cxnId="{DE3F7000-9530-4878-970E-911FA2453F49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D3792BAA-CF98-4CFF-B375-AC2E8F2FBD1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Bookman Old Style" pitchFamily="18" charset="0"/>
            </a:rPr>
            <a:t>Программный процесс</a:t>
          </a:r>
          <a:endParaRPr lang="ru-RU" sz="2800" b="1" i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13E2E95B-2853-422E-9ABC-628FACF97B18}" type="parTrans" cxnId="{C00565C2-B7B1-426A-BEA0-7E819B2E0CE9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D9C93AAF-C5A5-473A-910B-542846BC61BC}" type="sibTrans" cxnId="{C00565C2-B7B1-426A-BEA0-7E819B2E0CE9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D1EE987F-82EB-4780-86F1-8757E35E996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Bookman Old Style" pitchFamily="18" charset="0"/>
            </a:rPr>
            <a:t> </a:t>
          </a:r>
          <a:r>
            <a:rPr lang="ru-RU" sz="2400" i="1" dirty="0" smtClean="0">
              <a:latin typeface="Bookman Old Style" pitchFamily="18" charset="0"/>
            </a:rPr>
            <a:t>набор действий, методов, практик и преобразований, которые используются людьми для разработки и поддержки программных и сопутствующих средств </a:t>
          </a:r>
          <a:r>
            <a:rPr lang="ru-RU" sz="2400" b="1" dirty="0" smtClean="0">
              <a:solidFill>
                <a:srgbClr val="FF0000"/>
              </a:solidFill>
              <a:latin typeface="Bookman Old Style" pitchFamily="18" charset="0"/>
            </a:rPr>
            <a:t>(SEI)</a:t>
          </a:r>
        </a:p>
      </dgm:t>
    </dgm:pt>
    <dgm:pt modelId="{E400FD39-424B-492A-9479-344991D42561}" type="parTrans" cxnId="{27649A9D-BD9F-4E43-87C1-17716362AAE4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1D671D3E-1D36-4F08-A5FB-55F8BDBE7E3D}" type="sibTrans" cxnId="{27649A9D-BD9F-4E43-87C1-17716362AAE4}">
      <dgm:prSet/>
      <dgm:spPr/>
      <dgm:t>
        <a:bodyPr/>
        <a:lstStyle/>
        <a:p>
          <a:endParaRPr lang="ru-RU" sz="2000" i="1">
            <a:latin typeface="Bookman Old Style" pitchFamily="18" charset="0"/>
          </a:endParaRPr>
        </a:p>
      </dgm:t>
    </dgm:pt>
    <dgm:pt modelId="{3F3EDB5F-4739-4562-A215-5CD9E9204297}" type="pres">
      <dgm:prSet presAssocID="{4442FC3F-23EF-41B0-ADE1-6A19597DEC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F4383-A2E2-445B-B8CF-09574631283F}" type="pres">
      <dgm:prSet presAssocID="{4442FC3F-23EF-41B0-ADE1-6A19597DEC03}" presName="tSp" presStyleCnt="0"/>
      <dgm:spPr/>
    </dgm:pt>
    <dgm:pt modelId="{4C3A397D-3F15-4A2B-8CA3-448BEA15B2FE}" type="pres">
      <dgm:prSet presAssocID="{4442FC3F-23EF-41B0-ADE1-6A19597DEC03}" presName="bSp" presStyleCnt="0"/>
      <dgm:spPr/>
    </dgm:pt>
    <dgm:pt modelId="{74FC24F7-B3B3-4765-8896-080F7A42A4CE}" type="pres">
      <dgm:prSet presAssocID="{4442FC3F-23EF-41B0-ADE1-6A19597DEC03}" presName="process" presStyleCnt="0"/>
      <dgm:spPr/>
    </dgm:pt>
    <dgm:pt modelId="{55BFE9DD-2969-40BF-84DB-A237A8ABEC56}" type="pres">
      <dgm:prSet presAssocID="{5E35154E-1B0A-4F64-B17F-A9956A56949D}" presName="composite1" presStyleCnt="0"/>
      <dgm:spPr/>
    </dgm:pt>
    <dgm:pt modelId="{B2AD8B86-6614-43D5-A062-8378B35266EE}" type="pres">
      <dgm:prSet presAssocID="{5E35154E-1B0A-4F64-B17F-A9956A56949D}" presName="dummyNode1" presStyleLbl="node1" presStyleIdx="0" presStyleCnt="2"/>
      <dgm:spPr/>
    </dgm:pt>
    <dgm:pt modelId="{65AB0439-36F6-48E0-AC10-1D14BADC31C6}" type="pres">
      <dgm:prSet presAssocID="{5E35154E-1B0A-4F64-B17F-A9956A56949D}" presName="childNode1" presStyleLbl="bgAcc1" presStyleIdx="0" presStyleCnt="2" custScaleX="180947" custLinFactY="-5274" custLinFactNeighborX="137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59E1F-1BAC-4423-8783-D1F7F767CE1D}" type="pres">
      <dgm:prSet presAssocID="{5E35154E-1B0A-4F64-B17F-A9956A56949D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F7C88-276F-46A3-BD37-24AC5641B794}" type="pres">
      <dgm:prSet presAssocID="{5E35154E-1B0A-4F64-B17F-A9956A56949D}" presName="parentNode1" presStyleLbl="node1" presStyleIdx="0" presStyleCnt="2" custLinFactY="-100000" custLinFactNeighborX="-41175" custLinFactNeighborY="-128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5E5D4-FA8D-40C8-B29B-B45ECA1A1C62}" type="pres">
      <dgm:prSet presAssocID="{5E35154E-1B0A-4F64-B17F-A9956A56949D}" presName="connSite1" presStyleCnt="0"/>
      <dgm:spPr/>
    </dgm:pt>
    <dgm:pt modelId="{0205EBC5-9CDD-4D64-BC05-E58ACB222452}" type="pres">
      <dgm:prSet presAssocID="{CADA676F-1BA2-42EE-B83F-B9D48894AF62}" presName="Name9" presStyleLbl="sibTrans2D1" presStyleIdx="0" presStyleCnt="1"/>
      <dgm:spPr/>
      <dgm:t>
        <a:bodyPr/>
        <a:lstStyle/>
        <a:p>
          <a:endParaRPr lang="ru-RU"/>
        </a:p>
      </dgm:t>
    </dgm:pt>
    <dgm:pt modelId="{9FFA6AFD-E17E-4C86-978A-D1B3872B2435}" type="pres">
      <dgm:prSet presAssocID="{D3792BAA-CF98-4CFF-B375-AC2E8F2FBD13}" presName="composite2" presStyleCnt="0"/>
      <dgm:spPr/>
    </dgm:pt>
    <dgm:pt modelId="{D28F89C2-7817-49E5-BC03-5DA3D5BBA163}" type="pres">
      <dgm:prSet presAssocID="{D3792BAA-CF98-4CFF-B375-AC2E8F2FBD13}" presName="dummyNode2" presStyleLbl="node1" presStyleIdx="0" presStyleCnt="2"/>
      <dgm:spPr/>
    </dgm:pt>
    <dgm:pt modelId="{633DE71D-FB58-4F67-AD74-F18F21B7C80E}" type="pres">
      <dgm:prSet presAssocID="{D3792BAA-CF98-4CFF-B375-AC2E8F2FBD13}" presName="childNode2" presStyleLbl="bgAcc1" presStyleIdx="1" presStyleCnt="2" custScaleX="198418" custScaleY="215291" custLinFactNeighborX="-11899" custLinFactNeighborY="80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CE16E-7605-4C7D-999D-76D69E250684}" type="pres">
      <dgm:prSet presAssocID="{D3792BAA-CF98-4CFF-B375-AC2E8F2FBD1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D2B7E-94E7-4C79-8170-3EDF904208B6}" type="pres">
      <dgm:prSet presAssocID="{D3792BAA-CF98-4CFF-B375-AC2E8F2FBD13}" presName="parentNode2" presStyleLbl="node1" presStyleIdx="1" presStyleCnt="2" custScaleX="148604" custLinFactNeighborX="-11480" custLinFactNeighborY="31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06680-BF8D-4CEC-8B87-8CF1B2A83DCB}" type="pres">
      <dgm:prSet presAssocID="{D3792BAA-CF98-4CFF-B375-AC2E8F2FBD13}" presName="connSite2" presStyleCnt="0"/>
      <dgm:spPr/>
    </dgm:pt>
  </dgm:ptLst>
  <dgm:cxnLst>
    <dgm:cxn modelId="{9B1710E8-9587-4B81-B065-E9182052E6BA}" type="presOf" srcId="{5E35154E-1B0A-4F64-B17F-A9956A56949D}" destId="{F41F7C88-276F-46A3-BD37-24AC5641B794}" srcOrd="0" destOrd="0" presId="urn:microsoft.com/office/officeart/2005/8/layout/hProcess4"/>
    <dgm:cxn modelId="{F4E4C02A-D816-4C6B-9AF5-FC35EEC87251}" type="presOf" srcId="{4442FC3F-23EF-41B0-ADE1-6A19597DEC03}" destId="{3F3EDB5F-4739-4562-A215-5CD9E9204297}" srcOrd="0" destOrd="0" presId="urn:microsoft.com/office/officeart/2005/8/layout/hProcess4"/>
    <dgm:cxn modelId="{7C44B8D2-1B87-4868-93DA-586431F369F2}" type="presOf" srcId="{99878B7A-55B1-47FB-A81A-88548BE7678F}" destId="{65AB0439-36F6-48E0-AC10-1D14BADC31C6}" srcOrd="0" destOrd="0" presId="urn:microsoft.com/office/officeart/2005/8/layout/hProcess4"/>
    <dgm:cxn modelId="{D74C2E77-3762-45F5-83F1-7FBE3A4718FB}" type="presOf" srcId="{D3792BAA-CF98-4CFF-B375-AC2E8F2FBD13}" destId="{789D2B7E-94E7-4C79-8170-3EDF904208B6}" srcOrd="0" destOrd="0" presId="urn:microsoft.com/office/officeart/2005/8/layout/hProcess4"/>
    <dgm:cxn modelId="{C746A6E2-58EA-43B4-823C-16818DBA4A2D}" srcId="{4442FC3F-23EF-41B0-ADE1-6A19597DEC03}" destId="{5E35154E-1B0A-4F64-B17F-A9956A56949D}" srcOrd="0" destOrd="0" parTransId="{42CEA74C-3CBD-4FB9-9E6B-11C67F0A28B8}" sibTransId="{CADA676F-1BA2-42EE-B83F-B9D48894AF62}"/>
    <dgm:cxn modelId="{C74BB3AE-3DAF-4AAF-891A-2EC057054AA0}" type="presOf" srcId="{CADA676F-1BA2-42EE-B83F-B9D48894AF62}" destId="{0205EBC5-9CDD-4D64-BC05-E58ACB222452}" srcOrd="0" destOrd="0" presId="urn:microsoft.com/office/officeart/2005/8/layout/hProcess4"/>
    <dgm:cxn modelId="{C00565C2-B7B1-426A-BEA0-7E819B2E0CE9}" srcId="{4442FC3F-23EF-41B0-ADE1-6A19597DEC03}" destId="{D3792BAA-CF98-4CFF-B375-AC2E8F2FBD13}" srcOrd="1" destOrd="0" parTransId="{13E2E95B-2853-422E-9ABC-628FACF97B18}" sibTransId="{D9C93AAF-C5A5-473A-910B-542846BC61BC}"/>
    <dgm:cxn modelId="{27649A9D-BD9F-4E43-87C1-17716362AAE4}" srcId="{D3792BAA-CF98-4CFF-B375-AC2E8F2FBD13}" destId="{D1EE987F-82EB-4780-86F1-8757E35E9961}" srcOrd="0" destOrd="0" parTransId="{E400FD39-424B-492A-9479-344991D42561}" sibTransId="{1D671D3E-1D36-4F08-A5FB-55F8BDBE7E3D}"/>
    <dgm:cxn modelId="{DE3F7000-9530-4878-970E-911FA2453F49}" srcId="{5E35154E-1B0A-4F64-B17F-A9956A56949D}" destId="{99878B7A-55B1-47FB-A81A-88548BE7678F}" srcOrd="0" destOrd="0" parTransId="{D792A515-2CE7-4C62-841C-2BA01798C2ED}" sibTransId="{3C5B616B-22E6-4504-8C28-D027DF3B7AD5}"/>
    <dgm:cxn modelId="{0EB8DB7B-F8D5-423C-811E-89D47D73148B}" type="presOf" srcId="{D1EE987F-82EB-4780-86F1-8757E35E9961}" destId="{164CE16E-7605-4C7D-999D-76D69E250684}" srcOrd="1" destOrd="0" presId="urn:microsoft.com/office/officeart/2005/8/layout/hProcess4"/>
    <dgm:cxn modelId="{96E3D1E5-D161-47EF-935A-CFB2622CF1A4}" type="presOf" srcId="{D1EE987F-82EB-4780-86F1-8757E35E9961}" destId="{633DE71D-FB58-4F67-AD74-F18F21B7C80E}" srcOrd="0" destOrd="0" presId="urn:microsoft.com/office/officeart/2005/8/layout/hProcess4"/>
    <dgm:cxn modelId="{5FD89DC0-4886-43E0-8387-AB531DF879A0}" type="presOf" srcId="{99878B7A-55B1-47FB-A81A-88548BE7678F}" destId="{BA459E1F-1BAC-4423-8783-D1F7F767CE1D}" srcOrd="1" destOrd="0" presId="urn:microsoft.com/office/officeart/2005/8/layout/hProcess4"/>
    <dgm:cxn modelId="{7EAA9289-6C3D-47FD-8D11-ABDC54A836CD}" type="presParOf" srcId="{3F3EDB5F-4739-4562-A215-5CD9E9204297}" destId="{DE5F4383-A2E2-445B-B8CF-09574631283F}" srcOrd="0" destOrd="0" presId="urn:microsoft.com/office/officeart/2005/8/layout/hProcess4"/>
    <dgm:cxn modelId="{0DFACDC8-AD11-4E17-BBAD-0298E0734C9C}" type="presParOf" srcId="{3F3EDB5F-4739-4562-A215-5CD9E9204297}" destId="{4C3A397D-3F15-4A2B-8CA3-448BEA15B2FE}" srcOrd="1" destOrd="0" presId="urn:microsoft.com/office/officeart/2005/8/layout/hProcess4"/>
    <dgm:cxn modelId="{9F4321B7-CF31-4808-BFEA-ADEEA98F2D6A}" type="presParOf" srcId="{3F3EDB5F-4739-4562-A215-5CD9E9204297}" destId="{74FC24F7-B3B3-4765-8896-080F7A42A4CE}" srcOrd="2" destOrd="0" presId="urn:microsoft.com/office/officeart/2005/8/layout/hProcess4"/>
    <dgm:cxn modelId="{FF072AC8-130F-469F-B2A9-AEF235B8582E}" type="presParOf" srcId="{74FC24F7-B3B3-4765-8896-080F7A42A4CE}" destId="{55BFE9DD-2969-40BF-84DB-A237A8ABEC56}" srcOrd="0" destOrd="0" presId="urn:microsoft.com/office/officeart/2005/8/layout/hProcess4"/>
    <dgm:cxn modelId="{2D33E6E2-BA71-4D82-9B14-A3B6FD62D873}" type="presParOf" srcId="{55BFE9DD-2969-40BF-84DB-A237A8ABEC56}" destId="{B2AD8B86-6614-43D5-A062-8378B35266EE}" srcOrd="0" destOrd="0" presId="urn:microsoft.com/office/officeart/2005/8/layout/hProcess4"/>
    <dgm:cxn modelId="{1E36CAAE-BB89-4215-85FF-5C0854A5D630}" type="presParOf" srcId="{55BFE9DD-2969-40BF-84DB-A237A8ABEC56}" destId="{65AB0439-36F6-48E0-AC10-1D14BADC31C6}" srcOrd="1" destOrd="0" presId="urn:microsoft.com/office/officeart/2005/8/layout/hProcess4"/>
    <dgm:cxn modelId="{65D45AE0-2825-4D64-BD76-B2C16A4C3FEA}" type="presParOf" srcId="{55BFE9DD-2969-40BF-84DB-A237A8ABEC56}" destId="{BA459E1F-1BAC-4423-8783-D1F7F767CE1D}" srcOrd="2" destOrd="0" presId="urn:microsoft.com/office/officeart/2005/8/layout/hProcess4"/>
    <dgm:cxn modelId="{F72EB188-7574-4951-8EFB-E9563EF1A56C}" type="presParOf" srcId="{55BFE9DD-2969-40BF-84DB-A237A8ABEC56}" destId="{F41F7C88-276F-46A3-BD37-24AC5641B794}" srcOrd="3" destOrd="0" presId="urn:microsoft.com/office/officeart/2005/8/layout/hProcess4"/>
    <dgm:cxn modelId="{470DBD45-AA98-43F0-9CA9-95397872F836}" type="presParOf" srcId="{55BFE9DD-2969-40BF-84DB-A237A8ABEC56}" destId="{18A5E5D4-FA8D-40C8-B29B-B45ECA1A1C62}" srcOrd="4" destOrd="0" presId="urn:microsoft.com/office/officeart/2005/8/layout/hProcess4"/>
    <dgm:cxn modelId="{F6D16EB6-765D-4E81-8840-7B85D3AE1E0E}" type="presParOf" srcId="{74FC24F7-B3B3-4765-8896-080F7A42A4CE}" destId="{0205EBC5-9CDD-4D64-BC05-E58ACB222452}" srcOrd="1" destOrd="0" presId="urn:microsoft.com/office/officeart/2005/8/layout/hProcess4"/>
    <dgm:cxn modelId="{8A893656-95B1-4E6F-9CBC-D15904420190}" type="presParOf" srcId="{74FC24F7-B3B3-4765-8896-080F7A42A4CE}" destId="{9FFA6AFD-E17E-4C86-978A-D1B3872B2435}" srcOrd="2" destOrd="0" presId="urn:microsoft.com/office/officeart/2005/8/layout/hProcess4"/>
    <dgm:cxn modelId="{41698838-99BC-441A-9E11-D48BC70D1A79}" type="presParOf" srcId="{9FFA6AFD-E17E-4C86-978A-D1B3872B2435}" destId="{D28F89C2-7817-49E5-BC03-5DA3D5BBA163}" srcOrd="0" destOrd="0" presId="urn:microsoft.com/office/officeart/2005/8/layout/hProcess4"/>
    <dgm:cxn modelId="{AF737134-DEEF-420A-9B14-183BC7D8473E}" type="presParOf" srcId="{9FFA6AFD-E17E-4C86-978A-D1B3872B2435}" destId="{633DE71D-FB58-4F67-AD74-F18F21B7C80E}" srcOrd="1" destOrd="0" presId="urn:microsoft.com/office/officeart/2005/8/layout/hProcess4"/>
    <dgm:cxn modelId="{DED635EF-8F0D-4BBD-9F7A-8C9EA9DC2B88}" type="presParOf" srcId="{9FFA6AFD-E17E-4C86-978A-D1B3872B2435}" destId="{164CE16E-7605-4C7D-999D-76D69E250684}" srcOrd="2" destOrd="0" presId="urn:microsoft.com/office/officeart/2005/8/layout/hProcess4"/>
    <dgm:cxn modelId="{0101F5C3-31DE-4AF2-8225-2EFB10A6473E}" type="presParOf" srcId="{9FFA6AFD-E17E-4C86-978A-D1B3872B2435}" destId="{789D2B7E-94E7-4C79-8170-3EDF904208B6}" srcOrd="3" destOrd="0" presId="urn:microsoft.com/office/officeart/2005/8/layout/hProcess4"/>
    <dgm:cxn modelId="{328D26BA-91B6-4465-AD7A-0AC5EA143FF8}" type="presParOf" srcId="{9FFA6AFD-E17E-4C86-978A-D1B3872B2435}" destId="{92406680-BF8D-4CEC-8B87-8CF1B2A83DC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24EDF-BB06-40A1-A9E9-664279EE8BE8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3E65C8-C8DF-4718-BF74-94F1E578EB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dirty="0" err="1" smtClean="0">
              <a:latin typeface="Bookman Old Style" pitchFamily="18" charset="0"/>
            </a:rPr>
            <a:t>Построение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b="0" i="0" u="none" dirty="0" err="1" smtClean="0">
              <a:latin typeface="Bookman Old Style" pitchFamily="18" charset="0"/>
            </a:rPr>
            <a:t>единой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инфраструктуры</a:t>
          </a:r>
          <a:r>
            <a:rPr lang="ru-RU" sz="2200" i="1" dirty="0" smtClean="0">
              <a:latin typeface="Bookman Old Style" pitchFamily="18" charset="0"/>
            </a:rPr>
            <a:t> стандартных процессов для всей организации.</a:t>
          </a:r>
        </a:p>
        <a:p>
          <a:pPr defTabSz="2355850"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707AC936-C975-4C89-B1E1-84BD748526E3}" type="parTrans" cxnId="{4F4C3083-6BD2-475A-A3A0-0495700D3FF9}">
      <dgm:prSet/>
      <dgm:spPr/>
      <dgm:t>
        <a:bodyPr/>
        <a:lstStyle/>
        <a:p>
          <a:endParaRPr lang="ru-RU" sz="2200"/>
        </a:p>
      </dgm:t>
    </dgm:pt>
    <dgm:pt modelId="{C3CF550A-62D4-446C-ADD4-ED5201C30B17}" type="sibTrans" cxnId="{4F4C3083-6BD2-475A-A3A0-0495700D3FF9}">
      <dgm:prSet custT="1"/>
      <dgm:spPr/>
      <dgm:t>
        <a:bodyPr/>
        <a:lstStyle/>
        <a:p>
          <a:endParaRPr lang="ru-RU" sz="2200"/>
        </a:p>
      </dgm:t>
    </dgm:pt>
    <dgm:pt modelId="{1B1844E2-9DA2-4BEE-A770-989E7B49B6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i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dirty="0" smtClean="0">
              <a:latin typeface="Bookman Old Style" pitchFamily="18" charset="0"/>
            </a:rPr>
            <a:t>При выполнении отдельного проекта происходит подгонка общих процессов организации при помощи заранее разработанных процедур адаптации.</a:t>
          </a:r>
        </a:p>
        <a:p>
          <a:pPr defTabSz="2355850"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205FA914-9DAB-47FE-88C7-9856FEF01828}" type="parTrans" cxnId="{219095FE-8B77-4074-AF0E-F674380BA1B4}">
      <dgm:prSet/>
      <dgm:spPr/>
      <dgm:t>
        <a:bodyPr/>
        <a:lstStyle/>
        <a:p>
          <a:endParaRPr lang="ru-RU" sz="2200"/>
        </a:p>
      </dgm:t>
    </dgm:pt>
    <dgm:pt modelId="{3793D391-AA2B-4CD5-96B1-80445E98F8BB}" type="sibTrans" cxnId="{219095FE-8B77-4074-AF0E-F674380BA1B4}">
      <dgm:prSet custT="1"/>
      <dgm:spPr/>
      <dgm:t>
        <a:bodyPr/>
        <a:lstStyle/>
        <a:p>
          <a:endParaRPr lang="ru-RU" sz="2200"/>
        </a:p>
      </dgm:t>
    </dgm:pt>
    <dgm:pt modelId="{C3C85764-0F86-4303-8B91-CEC999ADD8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dirty="0" err="1" smtClean="0">
              <a:latin typeface="Bookman Old Style" pitchFamily="18" charset="0"/>
            </a:rPr>
            <a:t>Процессы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описаны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более</a:t>
          </a:r>
          <a:r>
            <a:rPr lang="uk-UA" sz="2200" i="1" dirty="0" smtClean="0">
              <a:latin typeface="Bookman Old Style" pitchFamily="18" charset="0"/>
            </a:rPr>
            <a:t> формально и </a:t>
          </a:r>
          <a:r>
            <a:rPr lang="uk-UA" sz="2200" i="1" dirty="0" err="1" smtClean="0">
              <a:latin typeface="Bookman Old Style" pitchFamily="18" charset="0"/>
            </a:rPr>
            <a:t>более</a:t>
          </a:r>
          <a:r>
            <a:rPr lang="uk-UA" sz="2200" i="1" dirty="0" smtClean="0">
              <a:latin typeface="Bookman Old Style" pitchFamily="18" charset="0"/>
            </a:rPr>
            <a:t> строго.</a:t>
          </a:r>
        </a:p>
        <a:p>
          <a:pPr defTabSz="2355850"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FF94682F-3789-4042-BA2C-DC5301DCDE7C}" type="parTrans" cxnId="{61209D20-558C-4945-9490-0C6C9AD0FAD9}">
      <dgm:prSet/>
      <dgm:spPr/>
      <dgm:t>
        <a:bodyPr/>
        <a:lstStyle/>
        <a:p>
          <a:endParaRPr lang="ru-RU" sz="2200"/>
        </a:p>
      </dgm:t>
    </dgm:pt>
    <dgm:pt modelId="{1F6F7505-F683-42E7-9737-5F17E6E721A4}" type="sibTrans" cxnId="{61209D20-558C-4945-9490-0C6C9AD0FAD9}">
      <dgm:prSet custT="1"/>
      <dgm:spPr/>
      <dgm:t>
        <a:bodyPr/>
        <a:lstStyle/>
        <a:p>
          <a:endParaRPr lang="ru-RU" sz="2200"/>
        </a:p>
      </dgm:t>
    </dgm:pt>
    <dgm:pt modelId="{1511DB85-D46A-4F96-B44E-7C24024799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dirty="0" smtClean="0">
              <a:latin typeface="Bookman Old Style" pitchFamily="18" charset="0"/>
            </a:rPr>
            <a:t>Менеджмент </a:t>
          </a:r>
          <a:r>
            <a:rPr lang="uk-UA" sz="2200" i="1" dirty="0" err="1" smtClean="0">
              <a:latin typeface="Bookman Old Style" pitchFamily="18" charset="0"/>
            </a:rPr>
            <a:t>организации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устанавливает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цели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процессов</a:t>
          </a:r>
          <a:r>
            <a:rPr lang="uk-UA" sz="2200" i="1" dirty="0" smtClean="0">
              <a:latin typeface="Bookman Old Style" pitchFamily="18" charset="0"/>
            </a:rPr>
            <a:t>, </a:t>
          </a:r>
          <a:r>
            <a:rPr lang="uk-UA" sz="2200" i="1" dirty="0" err="1" smtClean="0">
              <a:latin typeface="Bookman Old Style" pitchFamily="18" charset="0"/>
            </a:rPr>
            <a:t>базируясь</a:t>
          </a:r>
          <a:r>
            <a:rPr lang="uk-UA" sz="2200" i="1" dirty="0" smtClean="0">
              <a:latin typeface="Bookman Old Style" pitchFamily="18" charset="0"/>
            </a:rPr>
            <a:t> на стандартах </a:t>
          </a:r>
          <a:r>
            <a:rPr lang="uk-UA" sz="2200" i="1" dirty="0" err="1" smtClean="0">
              <a:latin typeface="Bookman Old Style" pitchFamily="18" charset="0"/>
            </a:rPr>
            <a:t>организации</a:t>
          </a:r>
          <a:r>
            <a:rPr lang="uk-UA" sz="2200" i="1" dirty="0" smtClean="0">
              <a:latin typeface="Bookman Old Style" pitchFamily="18" charset="0"/>
            </a:rPr>
            <a:t> и </a:t>
          </a:r>
          <a:r>
            <a:rPr lang="uk-UA" sz="2200" i="1" dirty="0" err="1" smtClean="0">
              <a:latin typeface="Bookman Old Style" pitchFamily="18" charset="0"/>
            </a:rPr>
            <a:t>контроллирует</a:t>
          </a:r>
          <a:r>
            <a:rPr lang="uk-UA" sz="2200" i="1" dirty="0" smtClean="0">
              <a:latin typeface="Bookman Old Style" pitchFamily="18" charset="0"/>
            </a:rPr>
            <a:t>, </a:t>
          </a:r>
          <a:r>
            <a:rPr lang="uk-UA" sz="2200" i="1" dirty="0" err="1" smtClean="0">
              <a:latin typeface="Bookman Old Style" pitchFamily="18" charset="0"/>
            </a:rPr>
            <a:t>что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эти</a:t>
          </a:r>
          <a:r>
            <a:rPr lang="uk-UA" sz="2200" i="1" dirty="0" smtClean="0">
              <a:latin typeface="Bookman Old Style" pitchFamily="18" charset="0"/>
            </a:rPr>
            <a:t> </a:t>
          </a:r>
          <a:r>
            <a:rPr lang="uk-UA" sz="2200" i="1" dirty="0" err="1" smtClean="0">
              <a:latin typeface="Bookman Old Style" pitchFamily="18" charset="0"/>
            </a:rPr>
            <a:t>цели</a:t>
          </a:r>
          <a:r>
            <a:rPr lang="uk-UA" sz="2200" i="1" dirty="0" smtClean="0">
              <a:latin typeface="Bookman Old Style" pitchFamily="18" charset="0"/>
            </a:rPr>
            <a:t> правильно </a:t>
          </a:r>
          <a:r>
            <a:rPr lang="uk-UA" sz="2200" i="1" dirty="0" err="1" smtClean="0">
              <a:latin typeface="Bookman Old Style" pitchFamily="18" charset="0"/>
            </a:rPr>
            <a:t>адресованы</a:t>
          </a:r>
          <a:r>
            <a:rPr lang="uk-UA" sz="2200" i="1" dirty="0" smtClean="0">
              <a:latin typeface="Bookman Old Style" pitchFamily="18" charset="0"/>
            </a:rPr>
            <a:t>.</a:t>
          </a:r>
          <a:endParaRPr lang="ru-RU" sz="2200" i="1" dirty="0" smtClean="0">
            <a:latin typeface="Bookman Old Style" pitchFamily="18" charset="0"/>
          </a:endParaRPr>
        </a:p>
        <a:p>
          <a:pPr defTabSz="1733550"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E116CAFC-1FDB-49DD-817E-F31C9F7F8408}" type="parTrans" cxnId="{532C7553-A57D-436C-97EB-F4E00380AE0D}">
      <dgm:prSet/>
      <dgm:spPr/>
      <dgm:t>
        <a:bodyPr/>
        <a:lstStyle/>
        <a:p>
          <a:endParaRPr lang="ru-RU" sz="2200"/>
        </a:p>
      </dgm:t>
    </dgm:pt>
    <dgm:pt modelId="{89070265-7809-441E-8DCE-09AFAE3A3D72}" type="sibTrans" cxnId="{532C7553-A57D-436C-97EB-F4E00380AE0D}">
      <dgm:prSet/>
      <dgm:spPr/>
      <dgm:t>
        <a:bodyPr/>
        <a:lstStyle/>
        <a:p>
          <a:endParaRPr lang="ru-RU" sz="2200"/>
        </a:p>
      </dgm:t>
    </dgm:pt>
    <dgm:pt modelId="{3EC181ED-641C-4022-9D7D-F9B795DDF6E6}" type="pres">
      <dgm:prSet presAssocID="{6BC24EDF-BB06-40A1-A9E9-664279EE8B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60E3A-2E7E-4A12-9ED0-7068AE857520}" type="pres">
      <dgm:prSet presAssocID="{6BC24EDF-BB06-40A1-A9E9-664279EE8BE8}" presName="dummyMaxCanvas" presStyleCnt="0">
        <dgm:presLayoutVars/>
      </dgm:prSet>
      <dgm:spPr/>
    </dgm:pt>
    <dgm:pt modelId="{F3491F4B-A7C8-4214-9E81-5BBAE688E650}" type="pres">
      <dgm:prSet presAssocID="{6BC24EDF-BB06-40A1-A9E9-664279EE8BE8}" presName="FourNodes_1" presStyleLbl="node1" presStyleIdx="0" presStyleCnt="4" custScaleY="74807" custLinFactNeighborX="5472" custLinFactNeighborY="3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85656-5C68-4615-9630-C9DD4B74BA31}" type="pres">
      <dgm:prSet presAssocID="{6BC24EDF-BB06-40A1-A9E9-664279EE8BE8}" presName="FourNodes_2" presStyleLbl="node1" presStyleIdx="1" presStyleCnt="4" custScaleX="109065" custLinFactNeighborX="5645" custLinFactNeighborY="2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64E54-E17D-4BAA-9CD9-EF46E173811D}" type="pres">
      <dgm:prSet presAssocID="{6BC24EDF-BB06-40A1-A9E9-664279EE8BE8}" presName="FourNodes_3" presStyleLbl="node1" presStyleIdx="2" presStyleCnt="4" custScaleX="110856" custScaleY="61307" custLinFactNeighborX="2307" custLinFactNeighborY="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9161A-2216-4691-B2CB-C915B7014E52}" type="pres">
      <dgm:prSet presAssocID="{6BC24EDF-BB06-40A1-A9E9-664279EE8BE8}" presName="FourNodes_4" presStyleLbl="node1" presStyleIdx="3" presStyleCnt="4" custScaleX="121886" custLinFactNeighborX="-5471" custLinFactNeighborY="-16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8422-C655-49C0-97B0-252E93024B06}" type="pres">
      <dgm:prSet presAssocID="{6BC24EDF-BB06-40A1-A9E9-664279EE8BE8}" presName="FourConn_1-2" presStyleLbl="fgAccFollowNode1" presStyleIdx="0" presStyleCnt="3" custLinFactNeighborX="35727" custLinFactNeighborY="3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4F57-01E6-4636-8F53-73BEF7229749}" type="pres">
      <dgm:prSet presAssocID="{6BC24EDF-BB06-40A1-A9E9-664279EE8BE8}" presName="FourConn_2-3" presStyleLbl="fgAccFollowNode1" presStyleIdx="1" presStyleCnt="3" custLinFactNeighborX="6602" custLinFactNeighborY="4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0604C-34F9-4545-BB75-B1073A8F0059}" type="pres">
      <dgm:prSet presAssocID="{6BC24EDF-BB06-40A1-A9E9-664279EE8BE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796DD-4E6D-46F1-8AC0-D94C870C5F99}" type="pres">
      <dgm:prSet presAssocID="{6BC24EDF-BB06-40A1-A9E9-664279EE8BE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3805-3FAE-4FC1-9A5C-09B5299617F7}" type="pres">
      <dgm:prSet presAssocID="{6BC24EDF-BB06-40A1-A9E9-664279EE8BE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27466-568B-4BFB-9D2E-4B36FBB2DE7A}" type="pres">
      <dgm:prSet presAssocID="{6BC24EDF-BB06-40A1-A9E9-664279EE8BE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934C7-FAED-434F-B8EC-09A6B9DF6A1A}" type="pres">
      <dgm:prSet presAssocID="{6BC24EDF-BB06-40A1-A9E9-664279EE8BE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A3A96-0DF3-4074-9ED1-CEC07864B16C}" type="presOf" srcId="{5E3E65C8-C8DF-4718-BF74-94F1E578EBBC}" destId="{F3491F4B-A7C8-4214-9E81-5BBAE688E650}" srcOrd="0" destOrd="0" presId="urn:microsoft.com/office/officeart/2005/8/layout/vProcess5"/>
    <dgm:cxn modelId="{CBA7B3FF-EB80-4BA8-8EEB-C934E7BA649E}" type="presOf" srcId="{1511DB85-D46A-4F96-B44E-7C24024799D4}" destId="{9B0934C7-FAED-434F-B8EC-09A6B9DF6A1A}" srcOrd="1" destOrd="0" presId="urn:microsoft.com/office/officeart/2005/8/layout/vProcess5"/>
    <dgm:cxn modelId="{0FEEA3BD-CBE8-4802-8F22-1A257366C466}" type="presOf" srcId="{C3C85764-0F86-4303-8B91-CEC999ADD8AB}" destId="{F1D27466-568B-4BFB-9D2E-4B36FBB2DE7A}" srcOrd="1" destOrd="0" presId="urn:microsoft.com/office/officeart/2005/8/layout/vProcess5"/>
    <dgm:cxn modelId="{98B5CF2E-B1E5-4CEA-856F-B2CA3111A483}" type="presOf" srcId="{1B1844E2-9DA2-4BEE-A770-989E7B49B66E}" destId="{68785656-5C68-4615-9630-C9DD4B74BA31}" srcOrd="0" destOrd="0" presId="urn:microsoft.com/office/officeart/2005/8/layout/vProcess5"/>
    <dgm:cxn modelId="{61209D20-558C-4945-9490-0C6C9AD0FAD9}" srcId="{6BC24EDF-BB06-40A1-A9E9-664279EE8BE8}" destId="{C3C85764-0F86-4303-8B91-CEC999ADD8AB}" srcOrd="2" destOrd="0" parTransId="{FF94682F-3789-4042-BA2C-DC5301DCDE7C}" sibTransId="{1F6F7505-F683-42E7-9737-5F17E6E721A4}"/>
    <dgm:cxn modelId="{8C4364F6-0B2D-4926-8412-D9F46C827635}" type="presOf" srcId="{6BC24EDF-BB06-40A1-A9E9-664279EE8BE8}" destId="{3EC181ED-641C-4022-9D7D-F9B795DDF6E6}" srcOrd="0" destOrd="0" presId="urn:microsoft.com/office/officeart/2005/8/layout/vProcess5"/>
    <dgm:cxn modelId="{BC3EA5CD-1C00-4106-9A71-421B1862CEA4}" type="presOf" srcId="{5E3E65C8-C8DF-4718-BF74-94F1E578EBBC}" destId="{639796DD-4E6D-46F1-8AC0-D94C870C5F99}" srcOrd="1" destOrd="0" presId="urn:microsoft.com/office/officeart/2005/8/layout/vProcess5"/>
    <dgm:cxn modelId="{4F4C3083-6BD2-475A-A3A0-0495700D3FF9}" srcId="{6BC24EDF-BB06-40A1-A9E9-664279EE8BE8}" destId="{5E3E65C8-C8DF-4718-BF74-94F1E578EBBC}" srcOrd="0" destOrd="0" parTransId="{707AC936-C975-4C89-B1E1-84BD748526E3}" sibTransId="{C3CF550A-62D4-446C-ADD4-ED5201C30B17}"/>
    <dgm:cxn modelId="{A97E48AA-32E7-4243-B8A3-3EDEE48B0D44}" type="presOf" srcId="{1F6F7505-F683-42E7-9737-5F17E6E721A4}" destId="{29B0604C-34F9-4545-BB75-B1073A8F0059}" srcOrd="0" destOrd="0" presId="urn:microsoft.com/office/officeart/2005/8/layout/vProcess5"/>
    <dgm:cxn modelId="{10113085-6064-4B99-9962-87056674C1EB}" type="presOf" srcId="{C3C85764-0F86-4303-8B91-CEC999ADD8AB}" destId="{E9664E54-E17D-4BAA-9CD9-EF46E173811D}" srcOrd="0" destOrd="0" presId="urn:microsoft.com/office/officeart/2005/8/layout/vProcess5"/>
    <dgm:cxn modelId="{821B970E-3FD4-42FF-AB2F-437DEAB31389}" type="presOf" srcId="{1B1844E2-9DA2-4BEE-A770-989E7B49B66E}" destId="{33F23805-3FAE-4FC1-9A5C-09B5299617F7}" srcOrd="1" destOrd="0" presId="urn:microsoft.com/office/officeart/2005/8/layout/vProcess5"/>
    <dgm:cxn modelId="{8C8D659D-6F8D-48D9-A009-93562253A0C2}" type="presOf" srcId="{3793D391-AA2B-4CD5-96B1-80445E98F8BB}" destId="{EAE54F57-01E6-4636-8F53-73BEF7229749}" srcOrd="0" destOrd="0" presId="urn:microsoft.com/office/officeart/2005/8/layout/vProcess5"/>
    <dgm:cxn modelId="{532C7553-A57D-436C-97EB-F4E00380AE0D}" srcId="{6BC24EDF-BB06-40A1-A9E9-664279EE8BE8}" destId="{1511DB85-D46A-4F96-B44E-7C24024799D4}" srcOrd="3" destOrd="0" parTransId="{E116CAFC-1FDB-49DD-817E-F31C9F7F8408}" sibTransId="{89070265-7809-441E-8DCE-09AFAE3A3D72}"/>
    <dgm:cxn modelId="{219095FE-8B77-4074-AF0E-F674380BA1B4}" srcId="{6BC24EDF-BB06-40A1-A9E9-664279EE8BE8}" destId="{1B1844E2-9DA2-4BEE-A770-989E7B49B66E}" srcOrd="1" destOrd="0" parTransId="{205FA914-9DAB-47FE-88C7-9856FEF01828}" sibTransId="{3793D391-AA2B-4CD5-96B1-80445E98F8BB}"/>
    <dgm:cxn modelId="{0677296B-7152-4AB7-867E-51C63484D66C}" type="presOf" srcId="{1511DB85-D46A-4F96-B44E-7C24024799D4}" destId="{2089161A-2216-4691-B2CB-C915B7014E52}" srcOrd="0" destOrd="0" presId="urn:microsoft.com/office/officeart/2005/8/layout/vProcess5"/>
    <dgm:cxn modelId="{6C5BE214-064A-4084-9727-ECAB19E26F30}" type="presOf" srcId="{C3CF550A-62D4-446C-ADD4-ED5201C30B17}" destId="{AC0E8422-C655-49C0-97B0-252E93024B06}" srcOrd="0" destOrd="0" presId="urn:microsoft.com/office/officeart/2005/8/layout/vProcess5"/>
    <dgm:cxn modelId="{1AD9AF76-081E-4B34-87DA-C057C01D9AEE}" type="presParOf" srcId="{3EC181ED-641C-4022-9D7D-F9B795DDF6E6}" destId="{22060E3A-2E7E-4A12-9ED0-7068AE857520}" srcOrd="0" destOrd="0" presId="urn:microsoft.com/office/officeart/2005/8/layout/vProcess5"/>
    <dgm:cxn modelId="{257E2348-DAE0-4AF0-8557-3D1ACD6E031B}" type="presParOf" srcId="{3EC181ED-641C-4022-9D7D-F9B795DDF6E6}" destId="{F3491F4B-A7C8-4214-9E81-5BBAE688E650}" srcOrd="1" destOrd="0" presId="urn:microsoft.com/office/officeart/2005/8/layout/vProcess5"/>
    <dgm:cxn modelId="{BE7C1D7A-1E21-4E71-AD81-8813ED19D381}" type="presParOf" srcId="{3EC181ED-641C-4022-9D7D-F9B795DDF6E6}" destId="{68785656-5C68-4615-9630-C9DD4B74BA31}" srcOrd="2" destOrd="0" presId="urn:microsoft.com/office/officeart/2005/8/layout/vProcess5"/>
    <dgm:cxn modelId="{7FE6F684-8011-440E-8DB3-EF89C1AE98D3}" type="presParOf" srcId="{3EC181ED-641C-4022-9D7D-F9B795DDF6E6}" destId="{E9664E54-E17D-4BAA-9CD9-EF46E173811D}" srcOrd="3" destOrd="0" presId="urn:microsoft.com/office/officeart/2005/8/layout/vProcess5"/>
    <dgm:cxn modelId="{29496614-A672-4A50-B12B-B6CAB7F9A329}" type="presParOf" srcId="{3EC181ED-641C-4022-9D7D-F9B795DDF6E6}" destId="{2089161A-2216-4691-B2CB-C915B7014E52}" srcOrd="4" destOrd="0" presId="urn:microsoft.com/office/officeart/2005/8/layout/vProcess5"/>
    <dgm:cxn modelId="{DA8AB305-6A68-4399-87B0-3102020E1020}" type="presParOf" srcId="{3EC181ED-641C-4022-9D7D-F9B795DDF6E6}" destId="{AC0E8422-C655-49C0-97B0-252E93024B06}" srcOrd="5" destOrd="0" presId="urn:microsoft.com/office/officeart/2005/8/layout/vProcess5"/>
    <dgm:cxn modelId="{FF47CEEE-0976-45A2-8720-B9C19AA807D4}" type="presParOf" srcId="{3EC181ED-641C-4022-9D7D-F9B795DDF6E6}" destId="{EAE54F57-01E6-4636-8F53-73BEF7229749}" srcOrd="6" destOrd="0" presId="urn:microsoft.com/office/officeart/2005/8/layout/vProcess5"/>
    <dgm:cxn modelId="{BA72764D-9C62-4974-969B-0D787C9BF9DA}" type="presParOf" srcId="{3EC181ED-641C-4022-9D7D-F9B795DDF6E6}" destId="{29B0604C-34F9-4545-BB75-B1073A8F0059}" srcOrd="7" destOrd="0" presId="urn:microsoft.com/office/officeart/2005/8/layout/vProcess5"/>
    <dgm:cxn modelId="{2BBA7066-5ABB-439D-9A46-AC009A0F40E9}" type="presParOf" srcId="{3EC181ED-641C-4022-9D7D-F9B795DDF6E6}" destId="{639796DD-4E6D-46F1-8AC0-D94C870C5F99}" srcOrd="8" destOrd="0" presId="urn:microsoft.com/office/officeart/2005/8/layout/vProcess5"/>
    <dgm:cxn modelId="{714543C1-BC46-42B4-A1E4-14CEB16B162E}" type="presParOf" srcId="{3EC181ED-641C-4022-9D7D-F9B795DDF6E6}" destId="{33F23805-3FAE-4FC1-9A5C-09B5299617F7}" srcOrd="9" destOrd="0" presId="urn:microsoft.com/office/officeart/2005/8/layout/vProcess5"/>
    <dgm:cxn modelId="{97DB3F8B-0BC6-4E2C-A3D4-CF659C69036F}" type="presParOf" srcId="{3EC181ED-641C-4022-9D7D-F9B795DDF6E6}" destId="{F1D27466-568B-4BFB-9D2E-4B36FBB2DE7A}" srcOrd="10" destOrd="0" presId="urn:microsoft.com/office/officeart/2005/8/layout/vProcess5"/>
    <dgm:cxn modelId="{50B38272-0241-4CF5-93E7-6DD8359E22E9}" type="presParOf" srcId="{3EC181ED-641C-4022-9D7D-F9B795DDF6E6}" destId="{9B0934C7-FAED-434F-B8EC-09A6B9DF6A1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24EDF-BB06-40A1-A9E9-664279EE8BE8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3E65C8-C8DF-4718-BF74-94F1E578EBB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i="1" dirty="0" smtClean="0">
            <a:latin typeface="Bookman Old Style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Устанавливаются и используются количественные критерии для управления качеством и процессами.</a:t>
          </a:r>
        </a:p>
        <a:p>
          <a:pPr defTabSz="2355850"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707AC936-C975-4C89-B1E1-84BD748526E3}" type="parTrans" cxnId="{4F4C3083-6BD2-475A-A3A0-0495700D3FF9}">
      <dgm:prSet/>
      <dgm:spPr/>
      <dgm:t>
        <a:bodyPr/>
        <a:lstStyle/>
        <a:p>
          <a:endParaRPr lang="ru-RU" sz="2000"/>
        </a:p>
      </dgm:t>
    </dgm:pt>
    <dgm:pt modelId="{C3CF550A-62D4-446C-ADD4-ED5201C30B17}" type="sibTrans" cxnId="{4F4C3083-6BD2-475A-A3A0-0495700D3FF9}">
      <dgm:prSet custT="1"/>
      <dgm:spPr/>
      <dgm:t>
        <a:bodyPr/>
        <a:lstStyle/>
        <a:p>
          <a:endParaRPr lang="ru-RU" sz="2000"/>
        </a:p>
      </dgm:t>
    </dgm:pt>
    <dgm:pt modelId="{1B1844E2-9DA2-4BEE-A770-989E7B49B6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Накапливается и анализируется количественная информация. Для работы с количественными оценками и критериями используются методы статистики.</a:t>
          </a:r>
          <a:endParaRPr lang="ru-RU" sz="2000" dirty="0"/>
        </a:p>
      </dgm:t>
    </dgm:pt>
    <dgm:pt modelId="{205FA914-9DAB-47FE-88C7-9856FEF01828}" type="parTrans" cxnId="{219095FE-8B77-4074-AF0E-F674380BA1B4}">
      <dgm:prSet/>
      <dgm:spPr/>
      <dgm:t>
        <a:bodyPr/>
        <a:lstStyle/>
        <a:p>
          <a:endParaRPr lang="ru-RU" sz="2000"/>
        </a:p>
      </dgm:t>
    </dgm:pt>
    <dgm:pt modelId="{3793D391-AA2B-4CD5-96B1-80445E98F8BB}" type="sibTrans" cxnId="{219095FE-8B77-4074-AF0E-F674380BA1B4}">
      <dgm:prSet custT="1"/>
      <dgm:spPr/>
      <dgm:t>
        <a:bodyPr/>
        <a:lstStyle/>
        <a:p>
          <a:endParaRPr lang="ru-RU" sz="2000"/>
        </a:p>
      </dgm:t>
    </dgm:pt>
    <dgm:pt modelId="{C3C85764-0F86-4303-8B91-CEC999ADD8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Случаи отклонений при выполнении процессов изучаются с целью предотвращения в будущем.</a:t>
          </a:r>
          <a:endParaRPr lang="ru-RU" sz="2000" dirty="0"/>
        </a:p>
      </dgm:t>
    </dgm:pt>
    <dgm:pt modelId="{FF94682F-3789-4042-BA2C-DC5301DCDE7C}" type="parTrans" cxnId="{61209D20-558C-4945-9490-0C6C9AD0FAD9}">
      <dgm:prSet/>
      <dgm:spPr/>
      <dgm:t>
        <a:bodyPr/>
        <a:lstStyle/>
        <a:p>
          <a:endParaRPr lang="ru-RU" sz="2000"/>
        </a:p>
      </dgm:t>
    </dgm:pt>
    <dgm:pt modelId="{1F6F7505-F683-42E7-9737-5F17E6E721A4}" type="sibTrans" cxnId="{61209D20-558C-4945-9490-0C6C9AD0FAD9}">
      <dgm:prSet custT="1"/>
      <dgm:spPr/>
      <dgm:t>
        <a:bodyPr/>
        <a:lstStyle/>
        <a:p>
          <a:endParaRPr lang="ru-RU" sz="2000"/>
        </a:p>
      </dgm:t>
    </dgm:pt>
    <dgm:pt modelId="{1511DB85-D46A-4F96-B44E-7C24024799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Все результаты измерений хранятся в </a:t>
          </a:r>
          <a:r>
            <a:rPr kumimoji="0" lang="ru-RU" sz="20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репозитории</a:t>
          </a: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организации и используются для принятия решений в будущем.</a:t>
          </a:r>
          <a:endParaRPr lang="ru-RU" sz="2000" dirty="0"/>
        </a:p>
      </dgm:t>
    </dgm:pt>
    <dgm:pt modelId="{E116CAFC-1FDB-49DD-817E-F31C9F7F8408}" type="parTrans" cxnId="{532C7553-A57D-436C-97EB-F4E00380AE0D}">
      <dgm:prSet/>
      <dgm:spPr/>
      <dgm:t>
        <a:bodyPr/>
        <a:lstStyle/>
        <a:p>
          <a:endParaRPr lang="ru-RU" sz="2000"/>
        </a:p>
      </dgm:t>
    </dgm:pt>
    <dgm:pt modelId="{89070265-7809-441E-8DCE-09AFAE3A3D72}" type="sibTrans" cxnId="{532C7553-A57D-436C-97EB-F4E00380AE0D}">
      <dgm:prSet custT="1"/>
      <dgm:spPr/>
      <dgm:t>
        <a:bodyPr/>
        <a:lstStyle/>
        <a:p>
          <a:endParaRPr lang="ru-RU" sz="2000"/>
        </a:p>
      </dgm:t>
    </dgm:pt>
    <dgm:pt modelId="{EEB1BF1A-7E66-4C76-A274-FA7DC6B95395}">
      <dgm:prSet custT="1"/>
      <dgm:spPr/>
      <dgm:t>
        <a:bodyPr/>
        <a:lstStyle/>
        <a:p>
          <a:pPr rtl="0"/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Выполнение процесса прогнозируется уже не только качественно, но и количественно.</a:t>
          </a:r>
          <a:endParaRPr lang="ru-RU" sz="2000" dirty="0"/>
        </a:p>
      </dgm:t>
    </dgm:pt>
    <dgm:pt modelId="{CC317E52-B538-4EF2-89DD-281B94307BD1}" type="parTrans" cxnId="{0B0436F5-8163-49C7-9158-D6817BF2FEAD}">
      <dgm:prSet/>
      <dgm:spPr/>
      <dgm:t>
        <a:bodyPr/>
        <a:lstStyle/>
        <a:p>
          <a:endParaRPr lang="ru-RU" sz="2000"/>
        </a:p>
      </dgm:t>
    </dgm:pt>
    <dgm:pt modelId="{31E26725-7092-44BA-83C1-531B5449DF9D}" type="sibTrans" cxnId="{0B0436F5-8163-49C7-9158-D6817BF2FEAD}">
      <dgm:prSet/>
      <dgm:spPr/>
      <dgm:t>
        <a:bodyPr/>
        <a:lstStyle/>
        <a:p>
          <a:endParaRPr lang="ru-RU" sz="2000"/>
        </a:p>
      </dgm:t>
    </dgm:pt>
    <dgm:pt modelId="{3EC181ED-641C-4022-9D7D-F9B795DDF6E6}" type="pres">
      <dgm:prSet presAssocID="{6BC24EDF-BB06-40A1-A9E9-664279EE8B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60E3A-2E7E-4A12-9ED0-7068AE857520}" type="pres">
      <dgm:prSet presAssocID="{6BC24EDF-BB06-40A1-A9E9-664279EE8BE8}" presName="dummyMaxCanvas" presStyleCnt="0">
        <dgm:presLayoutVars/>
      </dgm:prSet>
      <dgm:spPr/>
    </dgm:pt>
    <dgm:pt modelId="{BAD3FC37-B4F4-48C5-B9F9-E65E8E923112}" type="pres">
      <dgm:prSet presAssocID="{6BC24EDF-BB06-40A1-A9E9-664279EE8BE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EDA87-1EC0-4931-9D19-29208CCF5569}" type="pres">
      <dgm:prSet presAssocID="{6BC24EDF-BB06-40A1-A9E9-664279EE8BE8}" presName="FiveNodes_2" presStyleLbl="node1" presStyleIdx="1" presStyleCnt="5" custScaleY="110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67618-5228-431F-8F4A-B4BCF836D7C0}" type="pres">
      <dgm:prSet presAssocID="{6BC24EDF-BB06-40A1-A9E9-664279EE8BE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0018-B5DF-4C50-BC8C-90CDF9AAAFBB}" type="pres">
      <dgm:prSet presAssocID="{6BC24EDF-BB06-40A1-A9E9-664279EE8BE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3865C-E30C-404F-8D40-BD8A54264A9B}" type="pres">
      <dgm:prSet presAssocID="{6BC24EDF-BB06-40A1-A9E9-664279EE8BE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3368-754E-4BAB-926D-7650F8EC3F8F}" type="pres">
      <dgm:prSet presAssocID="{6BC24EDF-BB06-40A1-A9E9-664279EE8BE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8DED3-4B3D-4088-9DC1-1768F7514D0E}" type="pres">
      <dgm:prSet presAssocID="{6BC24EDF-BB06-40A1-A9E9-664279EE8BE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48737-0894-45AB-A3DE-49975E44AF0C}" type="pres">
      <dgm:prSet presAssocID="{6BC24EDF-BB06-40A1-A9E9-664279EE8BE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CC4B0-8BEE-4C6D-A4DF-F9C60B79E653}" type="pres">
      <dgm:prSet presAssocID="{6BC24EDF-BB06-40A1-A9E9-664279EE8BE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A8B04-9DB3-4269-8910-91C269B7D7C1}" type="pres">
      <dgm:prSet presAssocID="{6BC24EDF-BB06-40A1-A9E9-664279EE8B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04145-8008-4FC4-99B2-A60755ECE1B7}" type="pres">
      <dgm:prSet presAssocID="{6BC24EDF-BB06-40A1-A9E9-664279EE8B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EDBD6-90D8-4BF6-AAE9-4B0F50A9EC53}" type="pres">
      <dgm:prSet presAssocID="{6BC24EDF-BB06-40A1-A9E9-664279EE8B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F0316-CDD3-421B-A966-F134070A2889}" type="pres">
      <dgm:prSet presAssocID="{6BC24EDF-BB06-40A1-A9E9-664279EE8B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593A0-F506-45E1-AC02-CB24478CDA3A}" type="pres">
      <dgm:prSet presAssocID="{6BC24EDF-BB06-40A1-A9E9-664279EE8B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653FE-4B6B-4EB7-9E64-32A455D778B0}" type="presOf" srcId="{89070265-7809-441E-8DCE-09AFAE3A3D72}" destId="{F8ACC4B0-8BEE-4C6D-A4DF-F9C60B79E653}" srcOrd="0" destOrd="0" presId="urn:microsoft.com/office/officeart/2005/8/layout/vProcess5"/>
    <dgm:cxn modelId="{3D3BC491-A355-4FF7-A7C1-2CF5DF4A2B6B}" type="presOf" srcId="{1B1844E2-9DA2-4BEE-A770-989E7B49B66E}" destId="{873EDA87-1EC0-4931-9D19-29208CCF5569}" srcOrd="0" destOrd="0" presId="urn:microsoft.com/office/officeart/2005/8/layout/vProcess5"/>
    <dgm:cxn modelId="{8A19406C-10BA-47D3-9A71-C1CFDB2B029F}" type="presOf" srcId="{5E3E65C8-C8DF-4718-BF74-94F1E578EBBC}" destId="{8D2A8B04-9DB3-4269-8910-91C269B7D7C1}" srcOrd="1" destOrd="0" presId="urn:microsoft.com/office/officeart/2005/8/layout/vProcess5"/>
    <dgm:cxn modelId="{D7D984C1-3C9F-4E2A-9F40-7B58768EDB5B}" type="presOf" srcId="{3793D391-AA2B-4CD5-96B1-80445E98F8BB}" destId="{16D8DED3-4B3D-4088-9DC1-1768F7514D0E}" srcOrd="0" destOrd="0" presId="urn:microsoft.com/office/officeart/2005/8/layout/vProcess5"/>
    <dgm:cxn modelId="{4F4C3083-6BD2-475A-A3A0-0495700D3FF9}" srcId="{6BC24EDF-BB06-40A1-A9E9-664279EE8BE8}" destId="{5E3E65C8-C8DF-4718-BF74-94F1E578EBBC}" srcOrd="0" destOrd="0" parTransId="{707AC936-C975-4C89-B1E1-84BD748526E3}" sibTransId="{C3CF550A-62D4-446C-ADD4-ED5201C30B17}"/>
    <dgm:cxn modelId="{0DB5697C-36A8-49A9-BD33-779A046523E6}" type="presOf" srcId="{C3C85764-0F86-4303-8B91-CEC999ADD8AB}" destId="{1F267618-5228-431F-8F4A-B4BCF836D7C0}" srcOrd="0" destOrd="0" presId="urn:microsoft.com/office/officeart/2005/8/layout/vProcess5"/>
    <dgm:cxn modelId="{0B0436F5-8163-49C7-9158-D6817BF2FEAD}" srcId="{6BC24EDF-BB06-40A1-A9E9-664279EE8BE8}" destId="{EEB1BF1A-7E66-4C76-A274-FA7DC6B95395}" srcOrd="4" destOrd="0" parTransId="{CC317E52-B538-4EF2-89DD-281B94307BD1}" sibTransId="{31E26725-7092-44BA-83C1-531B5449DF9D}"/>
    <dgm:cxn modelId="{532C7553-A57D-436C-97EB-F4E00380AE0D}" srcId="{6BC24EDF-BB06-40A1-A9E9-664279EE8BE8}" destId="{1511DB85-D46A-4F96-B44E-7C24024799D4}" srcOrd="3" destOrd="0" parTransId="{E116CAFC-1FDB-49DD-817E-F31C9F7F8408}" sibTransId="{89070265-7809-441E-8DCE-09AFAE3A3D72}"/>
    <dgm:cxn modelId="{4F0D9C6F-6839-48CB-AF06-2E4910C92D7A}" type="presOf" srcId="{1511DB85-D46A-4F96-B44E-7C24024799D4}" destId="{C01C0018-B5DF-4C50-BC8C-90CDF9AAAFBB}" srcOrd="0" destOrd="0" presId="urn:microsoft.com/office/officeart/2005/8/layout/vProcess5"/>
    <dgm:cxn modelId="{E0368A18-12EA-46AA-885D-94C3B0521013}" type="presOf" srcId="{5E3E65C8-C8DF-4718-BF74-94F1E578EBBC}" destId="{BAD3FC37-B4F4-48C5-B9F9-E65E8E923112}" srcOrd="0" destOrd="0" presId="urn:microsoft.com/office/officeart/2005/8/layout/vProcess5"/>
    <dgm:cxn modelId="{5F38E29B-82D0-4DFC-B34D-274C78309AC0}" type="presOf" srcId="{EEB1BF1A-7E66-4C76-A274-FA7DC6B95395}" destId="{7453865C-E30C-404F-8D40-BD8A54264A9B}" srcOrd="0" destOrd="0" presId="urn:microsoft.com/office/officeart/2005/8/layout/vProcess5"/>
    <dgm:cxn modelId="{58ACFA48-804C-4EBA-8F08-757A1E8B13B9}" type="presOf" srcId="{1511DB85-D46A-4F96-B44E-7C24024799D4}" destId="{799F0316-CDD3-421B-A966-F134070A2889}" srcOrd="1" destOrd="0" presId="urn:microsoft.com/office/officeart/2005/8/layout/vProcess5"/>
    <dgm:cxn modelId="{219095FE-8B77-4074-AF0E-F674380BA1B4}" srcId="{6BC24EDF-BB06-40A1-A9E9-664279EE8BE8}" destId="{1B1844E2-9DA2-4BEE-A770-989E7B49B66E}" srcOrd="1" destOrd="0" parTransId="{205FA914-9DAB-47FE-88C7-9856FEF01828}" sibTransId="{3793D391-AA2B-4CD5-96B1-80445E98F8BB}"/>
    <dgm:cxn modelId="{70F8CC37-A5A6-4F79-9D93-BE8639EDA8F5}" type="presOf" srcId="{1F6F7505-F683-42E7-9737-5F17E6E721A4}" destId="{9BC48737-0894-45AB-A3DE-49975E44AF0C}" srcOrd="0" destOrd="0" presId="urn:microsoft.com/office/officeart/2005/8/layout/vProcess5"/>
    <dgm:cxn modelId="{59224629-0671-4EC2-970A-6AA8B774C4EC}" type="presOf" srcId="{EEB1BF1A-7E66-4C76-A274-FA7DC6B95395}" destId="{DB5593A0-F506-45E1-AC02-CB24478CDA3A}" srcOrd="1" destOrd="0" presId="urn:microsoft.com/office/officeart/2005/8/layout/vProcess5"/>
    <dgm:cxn modelId="{69370FA4-E6FE-443F-80B1-5E92F357C892}" type="presOf" srcId="{C3CF550A-62D4-446C-ADD4-ED5201C30B17}" destId="{292B3368-754E-4BAB-926D-7650F8EC3F8F}" srcOrd="0" destOrd="0" presId="urn:microsoft.com/office/officeart/2005/8/layout/vProcess5"/>
    <dgm:cxn modelId="{5246DBEE-CE9E-4265-8C06-33ACB41BC22C}" type="presOf" srcId="{C3C85764-0F86-4303-8B91-CEC999ADD8AB}" destId="{699EDBD6-90D8-4BF6-AAE9-4B0F50A9EC53}" srcOrd="1" destOrd="0" presId="urn:microsoft.com/office/officeart/2005/8/layout/vProcess5"/>
    <dgm:cxn modelId="{8FAF2F4C-13E8-4F04-ACD3-5D312A35BC39}" type="presOf" srcId="{6BC24EDF-BB06-40A1-A9E9-664279EE8BE8}" destId="{3EC181ED-641C-4022-9D7D-F9B795DDF6E6}" srcOrd="0" destOrd="0" presId="urn:microsoft.com/office/officeart/2005/8/layout/vProcess5"/>
    <dgm:cxn modelId="{DF9E554C-231A-49BA-AB7B-120EA19672D3}" type="presOf" srcId="{1B1844E2-9DA2-4BEE-A770-989E7B49B66E}" destId="{4DA04145-8008-4FC4-99B2-A60755ECE1B7}" srcOrd="1" destOrd="0" presId="urn:microsoft.com/office/officeart/2005/8/layout/vProcess5"/>
    <dgm:cxn modelId="{61209D20-558C-4945-9490-0C6C9AD0FAD9}" srcId="{6BC24EDF-BB06-40A1-A9E9-664279EE8BE8}" destId="{C3C85764-0F86-4303-8B91-CEC999ADD8AB}" srcOrd="2" destOrd="0" parTransId="{FF94682F-3789-4042-BA2C-DC5301DCDE7C}" sibTransId="{1F6F7505-F683-42E7-9737-5F17E6E721A4}"/>
    <dgm:cxn modelId="{21D344D5-CB24-4EB0-96B5-E97693361130}" type="presParOf" srcId="{3EC181ED-641C-4022-9D7D-F9B795DDF6E6}" destId="{22060E3A-2E7E-4A12-9ED0-7068AE857520}" srcOrd="0" destOrd="0" presId="urn:microsoft.com/office/officeart/2005/8/layout/vProcess5"/>
    <dgm:cxn modelId="{A3E402DB-3D9E-45D5-BA65-4F85BB1296CE}" type="presParOf" srcId="{3EC181ED-641C-4022-9D7D-F9B795DDF6E6}" destId="{BAD3FC37-B4F4-48C5-B9F9-E65E8E923112}" srcOrd="1" destOrd="0" presId="urn:microsoft.com/office/officeart/2005/8/layout/vProcess5"/>
    <dgm:cxn modelId="{C6D4D48A-C73D-4B51-9C1C-054C28805D40}" type="presParOf" srcId="{3EC181ED-641C-4022-9D7D-F9B795DDF6E6}" destId="{873EDA87-1EC0-4931-9D19-29208CCF5569}" srcOrd="2" destOrd="0" presId="urn:microsoft.com/office/officeart/2005/8/layout/vProcess5"/>
    <dgm:cxn modelId="{C70236ED-5024-4B41-8286-610DADDF12EF}" type="presParOf" srcId="{3EC181ED-641C-4022-9D7D-F9B795DDF6E6}" destId="{1F267618-5228-431F-8F4A-B4BCF836D7C0}" srcOrd="3" destOrd="0" presId="urn:microsoft.com/office/officeart/2005/8/layout/vProcess5"/>
    <dgm:cxn modelId="{74D954BD-6492-4B6E-BCD6-CB5A306BF584}" type="presParOf" srcId="{3EC181ED-641C-4022-9D7D-F9B795DDF6E6}" destId="{C01C0018-B5DF-4C50-BC8C-90CDF9AAAFBB}" srcOrd="4" destOrd="0" presId="urn:microsoft.com/office/officeart/2005/8/layout/vProcess5"/>
    <dgm:cxn modelId="{B0D7B616-52AA-4C36-B9DB-0D69391E0F71}" type="presParOf" srcId="{3EC181ED-641C-4022-9D7D-F9B795DDF6E6}" destId="{7453865C-E30C-404F-8D40-BD8A54264A9B}" srcOrd="5" destOrd="0" presId="urn:microsoft.com/office/officeart/2005/8/layout/vProcess5"/>
    <dgm:cxn modelId="{D084C527-4BC8-4243-A993-94965208F331}" type="presParOf" srcId="{3EC181ED-641C-4022-9D7D-F9B795DDF6E6}" destId="{292B3368-754E-4BAB-926D-7650F8EC3F8F}" srcOrd="6" destOrd="0" presId="urn:microsoft.com/office/officeart/2005/8/layout/vProcess5"/>
    <dgm:cxn modelId="{58B3ED04-21EC-4E86-8CE0-1A1D11F36913}" type="presParOf" srcId="{3EC181ED-641C-4022-9D7D-F9B795DDF6E6}" destId="{16D8DED3-4B3D-4088-9DC1-1768F7514D0E}" srcOrd="7" destOrd="0" presId="urn:microsoft.com/office/officeart/2005/8/layout/vProcess5"/>
    <dgm:cxn modelId="{E749B473-B24D-46E7-8513-7DC924FA7C5A}" type="presParOf" srcId="{3EC181ED-641C-4022-9D7D-F9B795DDF6E6}" destId="{9BC48737-0894-45AB-A3DE-49975E44AF0C}" srcOrd="8" destOrd="0" presId="urn:microsoft.com/office/officeart/2005/8/layout/vProcess5"/>
    <dgm:cxn modelId="{DA414FC1-6F6B-4F10-9107-0E91D2EDBCD1}" type="presParOf" srcId="{3EC181ED-641C-4022-9D7D-F9B795DDF6E6}" destId="{F8ACC4B0-8BEE-4C6D-A4DF-F9C60B79E653}" srcOrd="9" destOrd="0" presId="urn:microsoft.com/office/officeart/2005/8/layout/vProcess5"/>
    <dgm:cxn modelId="{09F931B2-13FE-451E-B1FB-F9D0C288738C}" type="presParOf" srcId="{3EC181ED-641C-4022-9D7D-F9B795DDF6E6}" destId="{8D2A8B04-9DB3-4269-8910-91C269B7D7C1}" srcOrd="10" destOrd="0" presId="urn:microsoft.com/office/officeart/2005/8/layout/vProcess5"/>
    <dgm:cxn modelId="{9C9C45E9-3526-4E53-8776-4E18D6BDDA70}" type="presParOf" srcId="{3EC181ED-641C-4022-9D7D-F9B795DDF6E6}" destId="{4DA04145-8008-4FC4-99B2-A60755ECE1B7}" srcOrd="11" destOrd="0" presId="urn:microsoft.com/office/officeart/2005/8/layout/vProcess5"/>
    <dgm:cxn modelId="{0F77EB05-A06A-49B4-96B8-5BB82CEC8A3C}" type="presParOf" srcId="{3EC181ED-641C-4022-9D7D-F9B795DDF6E6}" destId="{699EDBD6-90D8-4BF6-AAE9-4B0F50A9EC53}" srcOrd="12" destOrd="0" presId="urn:microsoft.com/office/officeart/2005/8/layout/vProcess5"/>
    <dgm:cxn modelId="{58FA7665-AEA7-4C9C-BF71-A4EA7F8FEB49}" type="presParOf" srcId="{3EC181ED-641C-4022-9D7D-F9B795DDF6E6}" destId="{799F0316-CDD3-421B-A966-F134070A2889}" srcOrd="13" destOrd="0" presId="urn:microsoft.com/office/officeart/2005/8/layout/vProcess5"/>
    <dgm:cxn modelId="{79A88719-6A73-466C-9188-0F08FCD2AE56}" type="presParOf" srcId="{3EC181ED-641C-4022-9D7D-F9B795DDF6E6}" destId="{DB5593A0-F506-45E1-AC02-CB24478CDA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24EDF-BB06-40A1-A9E9-664279EE8BE8}" type="doc">
      <dgm:prSet loTypeId="urn:microsoft.com/office/officeart/2005/8/layout/vProcess5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E3E65C8-C8DF-4718-BF74-94F1E578EBBC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Происходит постоянная оптимизация процессов в организации. Критерием улучшения выступают количественные характеристики процесса.</a:t>
          </a:r>
          <a:endParaRPr lang="ru-RU" sz="2000" dirty="0"/>
        </a:p>
      </dgm:t>
    </dgm:pt>
    <dgm:pt modelId="{707AC936-C975-4C89-B1E1-84BD748526E3}" type="parTrans" cxnId="{4F4C3083-6BD2-475A-A3A0-0495700D3FF9}">
      <dgm:prSet/>
      <dgm:spPr/>
      <dgm:t>
        <a:bodyPr/>
        <a:lstStyle/>
        <a:p>
          <a:endParaRPr lang="ru-RU" sz="2000"/>
        </a:p>
      </dgm:t>
    </dgm:pt>
    <dgm:pt modelId="{C3CF550A-62D4-446C-ADD4-ED5201C30B17}" type="sibTrans" cxnId="{4F4C3083-6BD2-475A-A3A0-0495700D3FF9}">
      <dgm:prSet custT="1"/>
      <dgm:spPr/>
      <dgm:t>
        <a:bodyPr/>
        <a:lstStyle/>
        <a:p>
          <a:endParaRPr lang="ru-RU" sz="2000"/>
        </a:p>
      </dgm:t>
    </dgm:pt>
    <dgm:pt modelId="{1B1844E2-9DA2-4BEE-A770-989E7B49B66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Характеристики новых процессов сравниваются со старыми.</a:t>
          </a:r>
          <a:endParaRPr lang="ru-RU" sz="2000" dirty="0"/>
        </a:p>
      </dgm:t>
    </dgm:pt>
    <dgm:pt modelId="{205FA914-9DAB-47FE-88C7-9856FEF01828}" type="parTrans" cxnId="{219095FE-8B77-4074-AF0E-F674380BA1B4}">
      <dgm:prSet/>
      <dgm:spPr/>
      <dgm:t>
        <a:bodyPr/>
        <a:lstStyle/>
        <a:p>
          <a:endParaRPr lang="ru-RU" sz="2000"/>
        </a:p>
      </dgm:t>
    </dgm:pt>
    <dgm:pt modelId="{3793D391-AA2B-4CD5-96B1-80445E98F8BB}" type="sibTrans" cxnId="{219095FE-8B77-4074-AF0E-F674380BA1B4}">
      <dgm:prSet custT="1"/>
      <dgm:spPr/>
      <dgm:t>
        <a:bodyPr/>
        <a:lstStyle/>
        <a:p>
          <a:endParaRPr lang="ru-RU" sz="2000"/>
        </a:p>
      </dgm:t>
    </dgm:pt>
    <dgm:pt modelId="{C3C85764-0F86-4303-8B91-CEC999ADD8A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Каждый член организации может и должен постоянно вносить свой вклад в процесс улучшения.</a:t>
          </a:r>
          <a:endParaRPr lang="ru-RU" sz="2000" dirty="0"/>
        </a:p>
      </dgm:t>
    </dgm:pt>
    <dgm:pt modelId="{FF94682F-3789-4042-BA2C-DC5301DCDE7C}" type="parTrans" cxnId="{61209D20-558C-4945-9490-0C6C9AD0FAD9}">
      <dgm:prSet/>
      <dgm:spPr/>
      <dgm:t>
        <a:bodyPr/>
        <a:lstStyle/>
        <a:p>
          <a:endParaRPr lang="ru-RU" sz="2000"/>
        </a:p>
      </dgm:t>
    </dgm:pt>
    <dgm:pt modelId="{1F6F7505-F683-42E7-9737-5F17E6E721A4}" type="sibTrans" cxnId="{61209D20-558C-4945-9490-0C6C9AD0FAD9}">
      <dgm:prSet custT="1"/>
      <dgm:spPr/>
      <dgm:t>
        <a:bodyPr/>
        <a:lstStyle/>
        <a:p>
          <a:endParaRPr lang="ru-RU" sz="2000"/>
        </a:p>
      </dgm:t>
    </dgm:pt>
    <dgm:pt modelId="{3EC181ED-641C-4022-9D7D-F9B795DDF6E6}" type="pres">
      <dgm:prSet presAssocID="{6BC24EDF-BB06-40A1-A9E9-664279EE8B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60E3A-2E7E-4A12-9ED0-7068AE857520}" type="pres">
      <dgm:prSet presAssocID="{6BC24EDF-BB06-40A1-A9E9-664279EE8BE8}" presName="dummyMaxCanvas" presStyleCnt="0">
        <dgm:presLayoutVars/>
      </dgm:prSet>
      <dgm:spPr/>
    </dgm:pt>
    <dgm:pt modelId="{AB483E8B-5CCE-42F7-92CF-F347E29CDF2C}" type="pres">
      <dgm:prSet presAssocID="{6BC24EDF-BB06-40A1-A9E9-664279EE8B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7A22F-9239-49C6-8FD8-7A88D0307294}" type="pres">
      <dgm:prSet presAssocID="{6BC24EDF-BB06-40A1-A9E9-664279EE8B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12C60-1EE5-492C-9708-16E21CA2FE49}" type="pres">
      <dgm:prSet presAssocID="{6BC24EDF-BB06-40A1-A9E9-664279EE8B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E795D-8516-46F5-8CF2-73EB6C56CD89}" type="pres">
      <dgm:prSet presAssocID="{6BC24EDF-BB06-40A1-A9E9-664279EE8B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72F91-ABC6-41BB-886B-69DF2FF675DD}" type="pres">
      <dgm:prSet presAssocID="{6BC24EDF-BB06-40A1-A9E9-664279EE8B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0D861-8EAA-4E26-BE1A-D58B633AB220}" type="pres">
      <dgm:prSet presAssocID="{6BC24EDF-BB06-40A1-A9E9-664279EE8B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7365C-9B42-4525-B5F9-D4FBF38CE9BA}" type="pres">
      <dgm:prSet presAssocID="{6BC24EDF-BB06-40A1-A9E9-664279EE8B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68E87-6350-44E1-84D2-393F5C1CEE8A}" type="pres">
      <dgm:prSet presAssocID="{6BC24EDF-BB06-40A1-A9E9-664279EE8B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05021-1AF0-403B-835C-0D4F61D9446F}" type="presOf" srcId="{C3CF550A-62D4-446C-ADD4-ED5201C30B17}" destId="{5B3E795D-8516-46F5-8CF2-73EB6C56CD89}" srcOrd="0" destOrd="0" presId="urn:microsoft.com/office/officeart/2005/8/layout/vProcess5"/>
    <dgm:cxn modelId="{61209D20-558C-4945-9490-0C6C9AD0FAD9}" srcId="{6BC24EDF-BB06-40A1-A9E9-664279EE8BE8}" destId="{C3C85764-0F86-4303-8B91-CEC999ADD8AB}" srcOrd="2" destOrd="0" parTransId="{FF94682F-3789-4042-BA2C-DC5301DCDE7C}" sibTransId="{1F6F7505-F683-42E7-9737-5F17E6E721A4}"/>
    <dgm:cxn modelId="{DA708C65-89D0-448C-BD81-5003D4D2C114}" type="presOf" srcId="{C3C85764-0F86-4303-8B91-CEC999ADD8AB}" destId="{B5412C60-1EE5-492C-9708-16E21CA2FE49}" srcOrd="0" destOrd="0" presId="urn:microsoft.com/office/officeart/2005/8/layout/vProcess5"/>
    <dgm:cxn modelId="{47C13ED9-85E6-45E3-A0DE-26AC7ED64DE7}" type="presOf" srcId="{1B1844E2-9DA2-4BEE-A770-989E7B49B66E}" destId="{2937365C-9B42-4525-B5F9-D4FBF38CE9BA}" srcOrd="1" destOrd="0" presId="urn:microsoft.com/office/officeart/2005/8/layout/vProcess5"/>
    <dgm:cxn modelId="{5018A079-A044-46AC-8E92-CDFDF6D7C6A3}" type="presOf" srcId="{5E3E65C8-C8DF-4718-BF74-94F1E578EBBC}" destId="{AB483E8B-5CCE-42F7-92CF-F347E29CDF2C}" srcOrd="0" destOrd="0" presId="urn:microsoft.com/office/officeart/2005/8/layout/vProcess5"/>
    <dgm:cxn modelId="{4F4C3083-6BD2-475A-A3A0-0495700D3FF9}" srcId="{6BC24EDF-BB06-40A1-A9E9-664279EE8BE8}" destId="{5E3E65C8-C8DF-4718-BF74-94F1E578EBBC}" srcOrd="0" destOrd="0" parTransId="{707AC936-C975-4C89-B1E1-84BD748526E3}" sibTransId="{C3CF550A-62D4-446C-ADD4-ED5201C30B17}"/>
    <dgm:cxn modelId="{219095FE-8B77-4074-AF0E-F674380BA1B4}" srcId="{6BC24EDF-BB06-40A1-A9E9-664279EE8BE8}" destId="{1B1844E2-9DA2-4BEE-A770-989E7B49B66E}" srcOrd="1" destOrd="0" parTransId="{205FA914-9DAB-47FE-88C7-9856FEF01828}" sibTransId="{3793D391-AA2B-4CD5-96B1-80445E98F8BB}"/>
    <dgm:cxn modelId="{0D4DC22B-AB45-40FD-BF78-BAD0BCABF9FF}" type="presOf" srcId="{5E3E65C8-C8DF-4718-BF74-94F1E578EBBC}" destId="{D290D861-8EAA-4E26-BE1A-D58B633AB220}" srcOrd="1" destOrd="0" presId="urn:microsoft.com/office/officeart/2005/8/layout/vProcess5"/>
    <dgm:cxn modelId="{DF6E7F33-EEE6-49DC-9BBA-6D99C2B97D85}" type="presOf" srcId="{3793D391-AA2B-4CD5-96B1-80445E98F8BB}" destId="{26472F91-ABC6-41BB-886B-69DF2FF675DD}" srcOrd="0" destOrd="0" presId="urn:microsoft.com/office/officeart/2005/8/layout/vProcess5"/>
    <dgm:cxn modelId="{B7601900-79A9-4D55-9946-F3EC21CEBB20}" type="presOf" srcId="{C3C85764-0F86-4303-8B91-CEC999ADD8AB}" destId="{41268E87-6350-44E1-84D2-393F5C1CEE8A}" srcOrd="1" destOrd="0" presId="urn:microsoft.com/office/officeart/2005/8/layout/vProcess5"/>
    <dgm:cxn modelId="{27503BCF-892E-4CA6-9887-B1AC0385BB53}" type="presOf" srcId="{6BC24EDF-BB06-40A1-A9E9-664279EE8BE8}" destId="{3EC181ED-641C-4022-9D7D-F9B795DDF6E6}" srcOrd="0" destOrd="0" presId="urn:microsoft.com/office/officeart/2005/8/layout/vProcess5"/>
    <dgm:cxn modelId="{97CF4E38-F91A-4757-AA41-9D6C3F07E592}" type="presOf" srcId="{1B1844E2-9DA2-4BEE-A770-989E7B49B66E}" destId="{87C7A22F-9239-49C6-8FD8-7A88D0307294}" srcOrd="0" destOrd="0" presId="urn:microsoft.com/office/officeart/2005/8/layout/vProcess5"/>
    <dgm:cxn modelId="{A83442FB-C517-4CDC-B571-5CE6D8C47120}" type="presParOf" srcId="{3EC181ED-641C-4022-9D7D-F9B795DDF6E6}" destId="{22060E3A-2E7E-4A12-9ED0-7068AE857520}" srcOrd="0" destOrd="0" presId="urn:microsoft.com/office/officeart/2005/8/layout/vProcess5"/>
    <dgm:cxn modelId="{E25C69D1-4543-44BE-85A7-9D5496FFE544}" type="presParOf" srcId="{3EC181ED-641C-4022-9D7D-F9B795DDF6E6}" destId="{AB483E8B-5CCE-42F7-92CF-F347E29CDF2C}" srcOrd="1" destOrd="0" presId="urn:microsoft.com/office/officeart/2005/8/layout/vProcess5"/>
    <dgm:cxn modelId="{8CE410BC-301F-44AA-85F4-599477F00695}" type="presParOf" srcId="{3EC181ED-641C-4022-9D7D-F9B795DDF6E6}" destId="{87C7A22F-9239-49C6-8FD8-7A88D0307294}" srcOrd="2" destOrd="0" presId="urn:microsoft.com/office/officeart/2005/8/layout/vProcess5"/>
    <dgm:cxn modelId="{1B259503-202E-4372-9A9A-C723F11AD3E1}" type="presParOf" srcId="{3EC181ED-641C-4022-9D7D-F9B795DDF6E6}" destId="{B5412C60-1EE5-492C-9708-16E21CA2FE49}" srcOrd="3" destOrd="0" presId="urn:microsoft.com/office/officeart/2005/8/layout/vProcess5"/>
    <dgm:cxn modelId="{B0B02D7A-7A63-4AC6-98C5-D00F0B2E32C8}" type="presParOf" srcId="{3EC181ED-641C-4022-9D7D-F9B795DDF6E6}" destId="{5B3E795D-8516-46F5-8CF2-73EB6C56CD89}" srcOrd="4" destOrd="0" presId="urn:microsoft.com/office/officeart/2005/8/layout/vProcess5"/>
    <dgm:cxn modelId="{F3506F15-423A-49B5-A93F-006717702005}" type="presParOf" srcId="{3EC181ED-641C-4022-9D7D-F9B795DDF6E6}" destId="{26472F91-ABC6-41BB-886B-69DF2FF675DD}" srcOrd="5" destOrd="0" presId="urn:microsoft.com/office/officeart/2005/8/layout/vProcess5"/>
    <dgm:cxn modelId="{5BC5D3AF-2CD8-445E-B486-3236F49E2672}" type="presParOf" srcId="{3EC181ED-641C-4022-9D7D-F9B795DDF6E6}" destId="{D290D861-8EAA-4E26-BE1A-D58B633AB220}" srcOrd="6" destOrd="0" presId="urn:microsoft.com/office/officeart/2005/8/layout/vProcess5"/>
    <dgm:cxn modelId="{63E7DD56-2945-4175-B47B-ECB7CF031C29}" type="presParOf" srcId="{3EC181ED-641C-4022-9D7D-F9B795DDF6E6}" destId="{2937365C-9B42-4525-B5F9-D4FBF38CE9BA}" srcOrd="7" destOrd="0" presId="urn:microsoft.com/office/officeart/2005/8/layout/vProcess5"/>
    <dgm:cxn modelId="{AA319915-3D1C-4F53-BFC7-ABFCFF2352CF}" type="presParOf" srcId="{3EC181ED-641C-4022-9D7D-F9B795DDF6E6}" destId="{41268E87-6350-44E1-84D2-393F5C1CEE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B948C3-CFEE-4E42-A13D-E199E7BFE9D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D7966-C118-4111-B9B1-A7AB0EFF48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i="0" dirty="0" smtClean="0">
            <a:latin typeface="Bookman Old Style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i="0" dirty="0" smtClean="0">
              <a:latin typeface="Bookman Old Style" pitchFamily="18" charset="0"/>
            </a:rPr>
            <a:t>Области процесса третьего уровня зрелости</a:t>
          </a:r>
          <a:r>
            <a:rPr lang="en-US" sz="2600" i="0" dirty="0" smtClean="0">
              <a:latin typeface="Bookman Old Style" pitchFamily="18" charset="0"/>
            </a:rPr>
            <a:t> </a:t>
          </a:r>
          <a:r>
            <a:rPr lang="ru-RU" sz="2600" i="0" dirty="0" smtClean="0">
              <a:latin typeface="Bookman Old Style" pitchFamily="18" charset="0"/>
            </a:rPr>
            <a:t> - </a:t>
          </a:r>
          <a:r>
            <a:rPr lang="en-US" sz="2600" i="0" dirty="0" smtClean="0">
              <a:latin typeface="Bookman Old Style" pitchFamily="18" charset="0"/>
            </a:rPr>
            <a:t>Defined</a:t>
          </a:r>
          <a:endParaRPr lang="uk-UA" sz="2600" i="0" dirty="0" smtClean="0">
            <a:latin typeface="Bookman Old Style" pitchFamily="18" charset="0"/>
          </a:endParaRP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dirty="0">
            <a:latin typeface="Bookman Old Style" pitchFamily="18" charset="0"/>
          </a:endParaRPr>
        </a:p>
      </dgm:t>
    </dgm:pt>
    <dgm:pt modelId="{6249DB5F-F1D7-4889-B1A0-656683074291}" type="parTrans" cxnId="{6EE95E43-10C5-4BFA-98A5-27E3D4E8622C}">
      <dgm:prSet/>
      <dgm:spPr/>
      <dgm:t>
        <a:bodyPr/>
        <a:lstStyle/>
        <a:p>
          <a:endParaRPr lang="ru-RU" sz="2600" i="1"/>
        </a:p>
      </dgm:t>
    </dgm:pt>
    <dgm:pt modelId="{2983A69F-2BCB-4376-8D2B-ACC859E67067}" type="sibTrans" cxnId="{6EE95E43-10C5-4BFA-98A5-27E3D4E8622C}">
      <dgm:prSet/>
      <dgm:spPr/>
      <dgm:t>
        <a:bodyPr/>
        <a:lstStyle/>
        <a:p>
          <a:endParaRPr lang="ru-RU" sz="2600" i="1"/>
        </a:p>
      </dgm:t>
    </dgm:pt>
    <dgm:pt modelId="{0FCD75FD-222A-47F9-8743-F79C5C8668D0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Разработка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требований</a:t>
          </a:r>
          <a:endParaRPr lang="uk-UA" sz="2600" i="1" dirty="0" smtClean="0">
            <a:latin typeface="Bookman Old Style" pitchFamily="18" charset="0"/>
          </a:endParaRPr>
        </a:p>
        <a:p>
          <a:pPr lvl="1"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Requirements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Development</a:t>
          </a:r>
          <a:endParaRPr lang="ru-RU" sz="2600" i="1" dirty="0">
            <a:latin typeface="Bookman Old Style" pitchFamily="18" charset="0"/>
          </a:endParaRPr>
        </a:p>
      </dgm:t>
    </dgm:pt>
    <dgm:pt modelId="{0C409DDF-EE33-4CB2-8BF8-C961F408A0D2}" type="parTrans" cxnId="{1643AAEF-58F0-48DB-9FD7-1B392D8C10EA}">
      <dgm:prSet/>
      <dgm:spPr/>
      <dgm:t>
        <a:bodyPr/>
        <a:lstStyle/>
        <a:p>
          <a:endParaRPr lang="ru-RU" sz="2600" i="1">
            <a:latin typeface="Bookman Old Style" pitchFamily="18" charset="0"/>
          </a:endParaRPr>
        </a:p>
      </dgm:t>
    </dgm:pt>
    <dgm:pt modelId="{0BB396DE-257B-4897-BB99-093A28B4A16D}" type="sibTrans" cxnId="{1643AAEF-58F0-48DB-9FD7-1B392D8C10EA}">
      <dgm:prSet/>
      <dgm:spPr/>
      <dgm:t>
        <a:bodyPr/>
        <a:lstStyle/>
        <a:p>
          <a:endParaRPr lang="ru-RU" sz="2600" i="1"/>
        </a:p>
      </dgm:t>
    </dgm:pt>
    <dgm:pt modelId="{79BB9A8A-69F1-4EFA-8463-1BB828CEBE94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Техническое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решение</a:t>
          </a:r>
          <a:endParaRPr lang="uk-UA" sz="2600" i="1" dirty="0" smtClean="0">
            <a:latin typeface="Bookman Old Style" pitchFamily="18" charset="0"/>
          </a:endParaRPr>
        </a:p>
        <a:p>
          <a:pPr lvl="1"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Technical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Solution</a:t>
          </a:r>
          <a:endParaRPr lang="ru-RU" sz="2600" i="1" dirty="0">
            <a:latin typeface="Bookman Old Style" pitchFamily="18" charset="0"/>
          </a:endParaRPr>
        </a:p>
      </dgm:t>
    </dgm:pt>
    <dgm:pt modelId="{F0204B9F-FE59-4785-B1BC-432B12D7D62F}" type="parTrans" cxnId="{06AE1A36-938E-46C2-9F87-B7785E9F4499}">
      <dgm:prSet/>
      <dgm:spPr/>
      <dgm:t>
        <a:bodyPr/>
        <a:lstStyle/>
        <a:p>
          <a:endParaRPr lang="ru-RU" sz="2600" i="1">
            <a:latin typeface="Bookman Old Style" pitchFamily="18" charset="0"/>
          </a:endParaRPr>
        </a:p>
      </dgm:t>
    </dgm:pt>
    <dgm:pt modelId="{7B982B1E-A733-497F-91D7-D5BFE641B334}" type="sibTrans" cxnId="{06AE1A36-938E-46C2-9F87-B7785E9F4499}">
      <dgm:prSet/>
      <dgm:spPr/>
      <dgm:t>
        <a:bodyPr/>
        <a:lstStyle/>
        <a:p>
          <a:endParaRPr lang="ru-RU" sz="2600" i="1"/>
        </a:p>
      </dgm:t>
    </dgm:pt>
    <dgm:pt modelId="{2A4BA1A5-1F6E-4CE8-A165-1D51B5EC96B8}">
      <dgm:prSet custT="1"/>
      <dgm:spPr/>
      <dgm:t>
        <a:bodyPr/>
        <a:lstStyle/>
        <a:p>
          <a:pPr>
            <a:lnSpc>
              <a:spcPct val="90000"/>
            </a:lnSpc>
          </a:pPr>
          <a:endParaRPr lang="uk-UA" sz="2600" i="1" dirty="0" smtClean="0">
            <a:latin typeface="Bookman Old Style" pitchFamily="18" charset="0"/>
          </a:endParaRPr>
        </a:p>
        <a:p>
          <a:pPr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Интеграция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продукта</a:t>
          </a:r>
          <a:endParaRPr lang="uk-UA" sz="2600" i="1" dirty="0" smtClean="0">
            <a:latin typeface="Bookman Old Style" pitchFamily="18" charset="0"/>
          </a:endParaRPr>
        </a:p>
        <a:p>
          <a:pPr lvl="1"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Product</a:t>
          </a:r>
          <a:r>
            <a:rPr lang="uk-UA" sz="2600" i="1" dirty="0" smtClean="0">
              <a:latin typeface="Bookman Old Style" pitchFamily="18" charset="0"/>
            </a:rPr>
            <a:t> </a:t>
          </a:r>
          <a:r>
            <a:rPr lang="uk-UA" sz="2600" i="1" dirty="0" err="1" smtClean="0">
              <a:latin typeface="Bookman Old Style" pitchFamily="18" charset="0"/>
            </a:rPr>
            <a:t>Integration</a:t>
          </a:r>
          <a:endParaRPr lang="uk-UA" sz="2600" i="1" dirty="0" smtClean="0">
            <a:latin typeface="Bookman Old Style" pitchFamily="18" charset="0"/>
          </a:endParaRPr>
        </a:p>
        <a:p>
          <a:endParaRPr lang="ru-RU" sz="2600" i="1" dirty="0">
            <a:latin typeface="Bookman Old Style" pitchFamily="18" charset="0"/>
          </a:endParaRPr>
        </a:p>
      </dgm:t>
    </dgm:pt>
    <dgm:pt modelId="{C00DFFD6-6A9E-43CA-B567-84DAE062D77B}" type="parTrans" cxnId="{B88BB9A4-822C-466F-8CAC-931493517ACA}">
      <dgm:prSet/>
      <dgm:spPr/>
      <dgm:t>
        <a:bodyPr/>
        <a:lstStyle/>
        <a:p>
          <a:endParaRPr lang="ru-RU" sz="2600" i="1">
            <a:latin typeface="Bookman Old Style" pitchFamily="18" charset="0"/>
          </a:endParaRPr>
        </a:p>
      </dgm:t>
    </dgm:pt>
    <dgm:pt modelId="{71C48053-9807-43CA-8908-4039E4290343}" type="sibTrans" cxnId="{B88BB9A4-822C-466F-8CAC-931493517ACA}">
      <dgm:prSet/>
      <dgm:spPr/>
      <dgm:t>
        <a:bodyPr/>
        <a:lstStyle/>
        <a:p>
          <a:endParaRPr lang="ru-RU" sz="2600" i="1"/>
        </a:p>
      </dgm:t>
    </dgm:pt>
    <dgm:pt modelId="{EF6FAA06-D4AE-4665-9592-4ECF07F7A6F4}">
      <dgm:prSet custT="1"/>
      <dgm:spPr/>
      <dgm:t>
        <a:bodyPr/>
        <a:lstStyle/>
        <a:p>
          <a:pPr>
            <a:lnSpc>
              <a:spcPct val="90000"/>
            </a:lnSpc>
          </a:pPr>
          <a:endParaRPr lang="uk-UA" sz="2600" i="1" dirty="0" smtClean="0">
            <a:latin typeface="Bookman Old Style" pitchFamily="18" charset="0"/>
          </a:endParaRPr>
        </a:p>
        <a:p>
          <a:pPr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Верификация</a:t>
          </a:r>
          <a:endParaRPr lang="uk-UA" sz="2600" i="1" dirty="0" smtClean="0">
            <a:latin typeface="Bookman Old Style" pitchFamily="18" charset="0"/>
          </a:endParaRPr>
        </a:p>
        <a:p>
          <a:pPr lvl="1"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Verification</a:t>
          </a:r>
          <a:endParaRPr lang="uk-UA" sz="2600" i="1" dirty="0" smtClean="0">
            <a:latin typeface="Bookman Old Style" pitchFamily="18" charset="0"/>
          </a:endParaRPr>
        </a:p>
        <a:p>
          <a:endParaRPr lang="ru-RU" sz="2600" i="1" dirty="0">
            <a:latin typeface="Bookman Old Style" pitchFamily="18" charset="0"/>
          </a:endParaRPr>
        </a:p>
      </dgm:t>
    </dgm:pt>
    <dgm:pt modelId="{F1FE3BCE-924B-4C97-B1F4-2CB2C1EC1375}" type="parTrans" cxnId="{8826AC37-9D30-41B4-BCDD-EFF25367634A}">
      <dgm:prSet/>
      <dgm:spPr/>
      <dgm:t>
        <a:bodyPr/>
        <a:lstStyle/>
        <a:p>
          <a:endParaRPr lang="ru-RU" sz="2600" i="1">
            <a:latin typeface="Bookman Old Style" pitchFamily="18" charset="0"/>
          </a:endParaRPr>
        </a:p>
      </dgm:t>
    </dgm:pt>
    <dgm:pt modelId="{7F5871C1-0943-45BF-8DAD-8ED48986C5B8}" type="sibTrans" cxnId="{8826AC37-9D30-41B4-BCDD-EFF25367634A}">
      <dgm:prSet/>
      <dgm:spPr/>
      <dgm:t>
        <a:bodyPr/>
        <a:lstStyle/>
        <a:p>
          <a:endParaRPr lang="ru-RU" sz="2600" i="1"/>
        </a:p>
      </dgm:t>
    </dgm:pt>
    <dgm:pt modelId="{80C1BC2D-7075-431A-ABE0-3231A72A9016}">
      <dgm:prSet custT="1"/>
      <dgm:spPr/>
      <dgm:t>
        <a:bodyPr/>
        <a:lstStyle/>
        <a:p>
          <a:pPr>
            <a:lnSpc>
              <a:spcPct val="90000"/>
            </a:lnSpc>
          </a:pPr>
          <a:endParaRPr lang="uk-UA" sz="2600" i="1" dirty="0" smtClean="0">
            <a:latin typeface="Bookman Old Style" pitchFamily="18" charset="0"/>
          </a:endParaRPr>
        </a:p>
        <a:p>
          <a:pPr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Валидация</a:t>
          </a:r>
          <a:endParaRPr lang="uk-UA" sz="2600" i="1" dirty="0" smtClean="0">
            <a:latin typeface="Bookman Old Style" pitchFamily="18" charset="0"/>
          </a:endParaRPr>
        </a:p>
        <a:p>
          <a:pPr lvl="1">
            <a:lnSpc>
              <a:spcPct val="90000"/>
            </a:lnSpc>
          </a:pPr>
          <a:r>
            <a:rPr lang="uk-UA" sz="2600" i="1" dirty="0" err="1" smtClean="0">
              <a:latin typeface="Bookman Old Style" pitchFamily="18" charset="0"/>
            </a:rPr>
            <a:t>Validation</a:t>
          </a:r>
          <a:endParaRPr lang="uk-UA" sz="2600" i="1" dirty="0" smtClean="0">
            <a:latin typeface="Bookman Old Style" pitchFamily="18" charset="0"/>
          </a:endParaRPr>
        </a:p>
        <a:p>
          <a:endParaRPr lang="ru-RU" sz="2600" i="1" dirty="0">
            <a:latin typeface="Bookman Old Style" pitchFamily="18" charset="0"/>
          </a:endParaRPr>
        </a:p>
      </dgm:t>
    </dgm:pt>
    <dgm:pt modelId="{D0A32BFA-78E7-420C-A09D-0D72A7D1B6D1}" type="parTrans" cxnId="{FB225C09-C927-41FF-8262-0D5624178A1F}">
      <dgm:prSet/>
      <dgm:spPr/>
      <dgm:t>
        <a:bodyPr/>
        <a:lstStyle/>
        <a:p>
          <a:endParaRPr lang="ru-RU" sz="2600" i="1">
            <a:latin typeface="Bookman Old Style" pitchFamily="18" charset="0"/>
          </a:endParaRPr>
        </a:p>
      </dgm:t>
    </dgm:pt>
    <dgm:pt modelId="{97E6C515-55D8-43C3-8467-606886FC5C86}" type="sibTrans" cxnId="{FB225C09-C927-41FF-8262-0D5624178A1F}">
      <dgm:prSet/>
      <dgm:spPr/>
      <dgm:t>
        <a:bodyPr/>
        <a:lstStyle/>
        <a:p>
          <a:endParaRPr lang="ru-RU" sz="2600" i="1"/>
        </a:p>
      </dgm:t>
    </dgm:pt>
    <dgm:pt modelId="{9E1A3F93-004F-4847-BFA4-9EA4F0AB6B25}" type="pres">
      <dgm:prSet presAssocID="{EEB948C3-CFEE-4E42-A13D-E199E7BFE9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6454BC-E031-42DF-861A-195C51A64083}" type="pres">
      <dgm:prSet presAssocID="{BE0D7966-C118-4111-B9B1-A7AB0EFF48CA}" presName="root" presStyleCnt="0"/>
      <dgm:spPr/>
    </dgm:pt>
    <dgm:pt modelId="{73914001-6407-4970-8C73-DB3B0D9795EB}" type="pres">
      <dgm:prSet presAssocID="{BE0D7966-C118-4111-B9B1-A7AB0EFF48CA}" presName="rootComposite" presStyleCnt="0"/>
      <dgm:spPr/>
    </dgm:pt>
    <dgm:pt modelId="{F877DA25-D9E7-48A3-8BE5-C935CD3D9690}" type="pres">
      <dgm:prSet presAssocID="{BE0D7966-C118-4111-B9B1-A7AB0EFF48CA}" presName="rootText" presStyleLbl="node1" presStyleIdx="0" presStyleCnt="1" custScaleX="441506"/>
      <dgm:spPr/>
      <dgm:t>
        <a:bodyPr/>
        <a:lstStyle/>
        <a:p>
          <a:endParaRPr lang="ru-RU"/>
        </a:p>
      </dgm:t>
    </dgm:pt>
    <dgm:pt modelId="{2D93BC26-F3A8-4A39-A09E-A28AD5505EB1}" type="pres">
      <dgm:prSet presAssocID="{BE0D7966-C118-4111-B9B1-A7AB0EFF48C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D9F0C9D-71BB-466C-9101-2BA44AE54E12}" type="pres">
      <dgm:prSet presAssocID="{BE0D7966-C118-4111-B9B1-A7AB0EFF48CA}" presName="childShape" presStyleCnt="0"/>
      <dgm:spPr/>
    </dgm:pt>
    <dgm:pt modelId="{88AF993D-5532-4DB6-B9A0-F096D6C1385C}" type="pres">
      <dgm:prSet presAssocID="{0C409DDF-EE33-4CB2-8BF8-C961F408A0D2}" presName="Name13" presStyleLbl="parChTrans1D2" presStyleIdx="0" presStyleCnt="5" custSzX="834826"/>
      <dgm:spPr/>
      <dgm:t>
        <a:bodyPr/>
        <a:lstStyle/>
        <a:p>
          <a:endParaRPr lang="ru-RU"/>
        </a:p>
      </dgm:t>
    </dgm:pt>
    <dgm:pt modelId="{0C200F22-AB25-4197-88FC-226A3E19E5FB}" type="pres">
      <dgm:prSet presAssocID="{0FCD75FD-222A-47F9-8743-F79C5C8668D0}" presName="childText" presStyleLbl="bgAcc1" presStyleIdx="0" presStyleCnt="5" custScaleX="4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4727D-D05D-471E-8E32-84CFA23714F9}" type="pres">
      <dgm:prSet presAssocID="{F0204B9F-FE59-4785-B1BC-432B12D7D62F}" presName="Name13" presStyleLbl="parChTrans1D2" presStyleIdx="1" presStyleCnt="5" custSzX="834826"/>
      <dgm:spPr/>
      <dgm:t>
        <a:bodyPr/>
        <a:lstStyle/>
        <a:p>
          <a:endParaRPr lang="ru-RU"/>
        </a:p>
      </dgm:t>
    </dgm:pt>
    <dgm:pt modelId="{1F2D3F85-BCD2-4914-A890-ED33827C6B53}" type="pres">
      <dgm:prSet presAssocID="{79BB9A8A-69F1-4EFA-8463-1BB828CEBE94}" presName="childText" presStyleLbl="bgAcc1" presStyleIdx="1" presStyleCnt="5" custScaleX="4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7935-C3B3-4B31-8E67-5AC4C629DFD5}" type="pres">
      <dgm:prSet presAssocID="{C00DFFD6-6A9E-43CA-B567-84DAE062D77B}" presName="Name13" presStyleLbl="parChTrans1D2" presStyleIdx="2" presStyleCnt="5" custSzX="834826"/>
      <dgm:spPr/>
      <dgm:t>
        <a:bodyPr/>
        <a:lstStyle/>
        <a:p>
          <a:endParaRPr lang="ru-RU"/>
        </a:p>
      </dgm:t>
    </dgm:pt>
    <dgm:pt modelId="{3329906A-5C83-4692-A801-09F87392CA1B}" type="pres">
      <dgm:prSet presAssocID="{2A4BA1A5-1F6E-4CE8-A165-1D51B5EC96B8}" presName="childText" presStyleLbl="bgAcc1" presStyleIdx="2" presStyleCnt="5" custScaleX="4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204E-9686-4B1C-B2F5-6098A011EF1B}" type="pres">
      <dgm:prSet presAssocID="{F1FE3BCE-924B-4C97-B1F4-2CB2C1EC1375}" presName="Name13" presStyleLbl="parChTrans1D2" presStyleIdx="3" presStyleCnt="5" custSzX="834826"/>
      <dgm:spPr/>
      <dgm:t>
        <a:bodyPr/>
        <a:lstStyle/>
        <a:p>
          <a:endParaRPr lang="ru-RU"/>
        </a:p>
      </dgm:t>
    </dgm:pt>
    <dgm:pt modelId="{4564CF80-2EA2-4068-BE6B-B4B698CD788E}" type="pres">
      <dgm:prSet presAssocID="{EF6FAA06-D4AE-4665-9592-4ECF07F7A6F4}" presName="childText" presStyleLbl="bgAcc1" presStyleIdx="3" presStyleCnt="5" custScaleX="4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0393D-3B9A-4962-ABE1-96DDE7CDD1D9}" type="pres">
      <dgm:prSet presAssocID="{D0A32BFA-78E7-420C-A09D-0D72A7D1B6D1}" presName="Name13" presStyleLbl="parChTrans1D2" presStyleIdx="4" presStyleCnt="5" custSzX="834826"/>
      <dgm:spPr/>
      <dgm:t>
        <a:bodyPr/>
        <a:lstStyle/>
        <a:p>
          <a:endParaRPr lang="ru-RU"/>
        </a:p>
      </dgm:t>
    </dgm:pt>
    <dgm:pt modelId="{91670061-71AD-49C3-B011-7C225CFAC6DE}" type="pres">
      <dgm:prSet presAssocID="{80C1BC2D-7075-431A-ABE0-3231A72A9016}" presName="childText" presStyleLbl="bgAcc1" presStyleIdx="4" presStyleCnt="5" custScaleX="44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90315-6744-4094-8EB8-2F6860596D0D}" type="presOf" srcId="{C00DFFD6-6A9E-43CA-B567-84DAE062D77B}" destId="{8BBD7935-C3B3-4B31-8E67-5AC4C629DFD5}" srcOrd="0" destOrd="0" presId="urn:microsoft.com/office/officeart/2005/8/layout/hierarchy3"/>
    <dgm:cxn modelId="{8826AC37-9D30-41B4-BCDD-EFF25367634A}" srcId="{BE0D7966-C118-4111-B9B1-A7AB0EFF48CA}" destId="{EF6FAA06-D4AE-4665-9592-4ECF07F7A6F4}" srcOrd="3" destOrd="0" parTransId="{F1FE3BCE-924B-4C97-B1F4-2CB2C1EC1375}" sibTransId="{7F5871C1-0943-45BF-8DAD-8ED48986C5B8}"/>
    <dgm:cxn modelId="{22E46AF2-2832-4A6F-B962-56A3A64B118C}" type="presOf" srcId="{0C409DDF-EE33-4CB2-8BF8-C961F408A0D2}" destId="{88AF993D-5532-4DB6-B9A0-F096D6C1385C}" srcOrd="0" destOrd="0" presId="urn:microsoft.com/office/officeart/2005/8/layout/hierarchy3"/>
    <dgm:cxn modelId="{7187946F-A1E9-4279-8956-1C306EEABFD4}" type="presOf" srcId="{D0A32BFA-78E7-420C-A09D-0D72A7D1B6D1}" destId="{2D30393D-3B9A-4962-ABE1-96DDE7CDD1D9}" srcOrd="0" destOrd="0" presId="urn:microsoft.com/office/officeart/2005/8/layout/hierarchy3"/>
    <dgm:cxn modelId="{6678DDEF-C0BF-43F0-AB1E-D752D149AA66}" type="presOf" srcId="{F0204B9F-FE59-4785-B1BC-432B12D7D62F}" destId="{E724727D-D05D-471E-8E32-84CFA23714F9}" srcOrd="0" destOrd="0" presId="urn:microsoft.com/office/officeart/2005/8/layout/hierarchy3"/>
    <dgm:cxn modelId="{BEF2C737-1844-4A48-BB2B-FE45E8DC72EA}" type="presOf" srcId="{2A4BA1A5-1F6E-4CE8-A165-1D51B5EC96B8}" destId="{3329906A-5C83-4692-A801-09F87392CA1B}" srcOrd="0" destOrd="0" presId="urn:microsoft.com/office/officeart/2005/8/layout/hierarchy3"/>
    <dgm:cxn modelId="{F6976493-B5D1-459C-A405-26DA6B79B527}" type="presOf" srcId="{BE0D7966-C118-4111-B9B1-A7AB0EFF48CA}" destId="{F877DA25-D9E7-48A3-8BE5-C935CD3D9690}" srcOrd="0" destOrd="0" presId="urn:microsoft.com/office/officeart/2005/8/layout/hierarchy3"/>
    <dgm:cxn modelId="{1643AAEF-58F0-48DB-9FD7-1B392D8C10EA}" srcId="{BE0D7966-C118-4111-B9B1-A7AB0EFF48CA}" destId="{0FCD75FD-222A-47F9-8743-F79C5C8668D0}" srcOrd="0" destOrd="0" parTransId="{0C409DDF-EE33-4CB2-8BF8-C961F408A0D2}" sibTransId="{0BB396DE-257B-4897-BB99-093A28B4A16D}"/>
    <dgm:cxn modelId="{2795FE20-B331-44EF-A376-7F1276E989D7}" type="presOf" srcId="{79BB9A8A-69F1-4EFA-8463-1BB828CEBE94}" destId="{1F2D3F85-BCD2-4914-A890-ED33827C6B53}" srcOrd="0" destOrd="0" presId="urn:microsoft.com/office/officeart/2005/8/layout/hierarchy3"/>
    <dgm:cxn modelId="{06AE1A36-938E-46C2-9F87-B7785E9F4499}" srcId="{BE0D7966-C118-4111-B9B1-A7AB0EFF48CA}" destId="{79BB9A8A-69F1-4EFA-8463-1BB828CEBE94}" srcOrd="1" destOrd="0" parTransId="{F0204B9F-FE59-4785-B1BC-432B12D7D62F}" sibTransId="{7B982B1E-A733-497F-91D7-D5BFE641B334}"/>
    <dgm:cxn modelId="{04BDD3DE-C8B1-4793-AD95-33DE92AEAC94}" type="presOf" srcId="{80C1BC2D-7075-431A-ABE0-3231A72A9016}" destId="{91670061-71AD-49C3-B011-7C225CFAC6DE}" srcOrd="0" destOrd="0" presId="urn:microsoft.com/office/officeart/2005/8/layout/hierarchy3"/>
    <dgm:cxn modelId="{8CDA7703-C41C-41FA-968B-BBE450750D6F}" type="presOf" srcId="{EF6FAA06-D4AE-4665-9592-4ECF07F7A6F4}" destId="{4564CF80-2EA2-4068-BE6B-B4B698CD788E}" srcOrd="0" destOrd="0" presId="urn:microsoft.com/office/officeart/2005/8/layout/hierarchy3"/>
    <dgm:cxn modelId="{FB225C09-C927-41FF-8262-0D5624178A1F}" srcId="{BE0D7966-C118-4111-B9B1-A7AB0EFF48CA}" destId="{80C1BC2D-7075-431A-ABE0-3231A72A9016}" srcOrd="4" destOrd="0" parTransId="{D0A32BFA-78E7-420C-A09D-0D72A7D1B6D1}" sibTransId="{97E6C515-55D8-43C3-8467-606886FC5C86}"/>
    <dgm:cxn modelId="{EE0F613F-FB66-49B6-8218-AEF79DFAFA1F}" type="presOf" srcId="{BE0D7966-C118-4111-B9B1-A7AB0EFF48CA}" destId="{2D93BC26-F3A8-4A39-A09E-A28AD5505EB1}" srcOrd="1" destOrd="0" presId="urn:microsoft.com/office/officeart/2005/8/layout/hierarchy3"/>
    <dgm:cxn modelId="{49C42ACA-F236-4FF4-A0EA-CF43611E845A}" type="presOf" srcId="{F1FE3BCE-924B-4C97-B1F4-2CB2C1EC1375}" destId="{D3AA204E-9686-4B1C-B2F5-6098A011EF1B}" srcOrd="0" destOrd="0" presId="urn:microsoft.com/office/officeart/2005/8/layout/hierarchy3"/>
    <dgm:cxn modelId="{6EE95E43-10C5-4BFA-98A5-27E3D4E8622C}" srcId="{EEB948C3-CFEE-4E42-A13D-E199E7BFE9DB}" destId="{BE0D7966-C118-4111-B9B1-A7AB0EFF48CA}" srcOrd="0" destOrd="0" parTransId="{6249DB5F-F1D7-4889-B1A0-656683074291}" sibTransId="{2983A69F-2BCB-4376-8D2B-ACC859E67067}"/>
    <dgm:cxn modelId="{1A92160C-39D0-4338-B1D9-26631970AD66}" type="presOf" srcId="{EEB948C3-CFEE-4E42-A13D-E199E7BFE9DB}" destId="{9E1A3F93-004F-4847-BFA4-9EA4F0AB6B25}" srcOrd="0" destOrd="0" presId="urn:microsoft.com/office/officeart/2005/8/layout/hierarchy3"/>
    <dgm:cxn modelId="{D7D8CFC2-599F-4427-A8FC-BF6F5AA117B9}" type="presOf" srcId="{0FCD75FD-222A-47F9-8743-F79C5C8668D0}" destId="{0C200F22-AB25-4197-88FC-226A3E19E5FB}" srcOrd="0" destOrd="0" presId="urn:microsoft.com/office/officeart/2005/8/layout/hierarchy3"/>
    <dgm:cxn modelId="{B88BB9A4-822C-466F-8CAC-931493517ACA}" srcId="{BE0D7966-C118-4111-B9B1-A7AB0EFF48CA}" destId="{2A4BA1A5-1F6E-4CE8-A165-1D51B5EC96B8}" srcOrd="2" destOrd="0" parTransId="{C00DFFD6-6A9E-43CA-B567-84DAE062D77B}" sibTransId="{71C48053-9807-43CA-8908-4039E4290343}"/>
    <dgm:cxn modelId="{92661C4A-2B2E-461C-88D7-0C8599C4A97D}" type="presParOf" srcId="{9E1A3F93-004F-4847-BFA4-9EA4F0AB6B25}" destId="{BF6454BC-E031-42DF-861A-195C51A64083}" srcOrd="0" destOrd="0" presId="urn:microsoft.com/office/officeart/2005/8/layout/hierarchy3"/>
    <dgm:cxn modelId="{9A7D5277-1413-421B-89C1-37B808511690}" type="presParOf" srcId="{BF6454BC-E031-42DF-861A-195C51A64083}" destId="{73914001-6407-4970-8C73-DB3B0D9795EB}" srcOrd="0" destOrd="0" presId="urn:microsoft.com/office/officeart/2005/8/layout/hierarchy3"/>
    <dgm:cxn modelId="{556D6D10-202E-4592-8AE8-52CFC1E015B7}" type="presParOf" srcId="{73914001-6407-4970-8C73-DB3B0D9795EB}" destId="{F877DA25-D9E7-48A3-8BE5-C935CD3D9690}" srcOrd="0" destOrd="0" presId="urn:microsoft.com/office/officeart/2005/8/layout/hierarchy3"/>
    <dgm:cxn modelId="{2ECD7191-926B-4F71-80DD-C6265CFE4ECB}" type="presParOf" srcId="{73914001-6407-4970-8C73-DB3B0D9795EB}" destId="{2D93BC26-F3A8-4A39-A09E-A28AD5505EB1}" srcOrd="1" destOrd="0" presId="urn:microsoft.com/office/officeart/2005/8/layout/hierarchy3"/>
    <dgm:cxn modelId="{8EFBF344-4F26-46DA-95DB-273FACA4F6F2}" type="presParOf" srcId="{BF6454BC-E031-42DF-861A-195C51A64083}" destId="{9D9F0C9D-71BB-466C-9101-2BA44AE54E12}" srcOrd="1" destOrd="0" presId="urn:microsoft.com/office/officeart/2005/8/layout/hierarchy3"/>
    <dgm:cxn modelId="{4124B8AF-A1D7-415D-BE92-0C1A2502C2E1}" type="presParOf" srcId="{9D9F0C9D-71BB-466C-9101-2BA44AE54E12}" destId="{88AF993D-5532-4DB6-B9A0-F096D6C1385C}" srcOrd="0" destOrd="0" presId="urn:microsoft.com/office/officeart/2005/8/layout/hierarchy3"/>
    <dgm:cxn modelId="{CBF229BD-D11F-43B7-935C-285B12B5905E}" type="presParOf" srcId="{9D9F0C9D-71BB-466C-9101-2BA44AE54E12}" destId="{0C200F22-AB25-4197-88FC-226A3E19E5FB}" srcOrd="1" destOrd="0" presId="urn:microsoft.com/office/officeart/2005/8/layout/hierarchy3"/>
    <dgm:cxn modelId="{0824E898-4181-40E4-B849-BC5907BC8BA2}" type="presParOf" srcId="{9D9F0C9D-71BB-466C-9101-2BA44AE54E12}" destId="{E724727D-D05D-471E-8E32-84CFA23714F9}" srcOrd="2" destOrd="0" presId="urn:microsoft.com/office/officeart/2005/8/layout/hierarchy3"/>
    <dgm:cxn modelId="{0E6BBA29-22D5-4011-A872-BABEDD0AF372}" type="presParOf" srcId="{9D9F0C9D-71BB-466C-9101-2BA44AE54E12}" destId="{1F2D3F85-BCD2-4914-A890-ED33827C6B53}" srcOrd="3" destOrd="0" presId="urn:microsoft.com/office/officeart/2005/8/layout/hierarchy3"/>
    <dgm:cxn modelId="{0CBAA740-072A-4129-992D-DDBC9DE9D6B5}" type="presParOf" srcId="{9D9F0C9D-71BB-466C-9101-2BA44AE54E12}" destId="{8BBD7935-C3B3-4B31-8E67-5AC4C629DFD5}" srcOrd="4" destOrd="0" presId="urn:microsoft.com/office/officeart/2005/8/layout/hierarchy3"/>
    <dgm:cxn modelId="{EB0EC33B-523E-4A7A-8CD9-F35F413F8AFE}" type="presParOf" srcId="{9D9F0C9D-71BB-466C-9101-2BA44AE54E12}" destId="{3329906A-5C83-4692-A801-09F87392CA1B}" srcOrd="5" destOrd="0" presId="urn:microsoft.com/office/officeart/2005/8/layout/hierarchy3"/>
    <dgm:cxn modelId="{BB964C66-612C-4D8A-A2DD-98B803C364AC}" type="presParOf" srcId="{9D9F0C9D-71BB-466C-9101-2BA44AE54E12}" destId="{D3AA204E-9686-4B1C-B2F5-6098A011EF1B}" srcOrd="6" destOrd="0" presId="urn:microsoft.com/office/officeart/2005/8/layout/hierarchy3"/>
    <dgm:cxn modelId="{323A291C-B91E-4008-AE36-CCF221EE8F5F}" type="presParOf" srcId="{9D9F0C9D-71BB-466C-9101-2BA44AE54E12}" destId="{4564CF80-2EA2-4068-BE6B-B4B698CD788E}" srcOrd="7" destOrd="0" presId="urn:microsoft.com/office/officeart/2005/8/layout/hierarchy3"/>
    <dgm:cxn modelId="{B3D294F9-C23D-4268-9A5C-20CAEA09CE31}" type="presParOf" srcId="{9D9F0C9D-71BB-466C-9101-2BA44AE54E12}" destId="{2D30393D-3B9A-4962-ABE1-96DDE7CDD1D9}" srcOrd="8" destOrd="0" presId="urn:microsoft.com/office/officeart/2005/8/layout/hierarchy3"/>
    <dgm:cxn modelId="{B45E3336-0989-4D2B-97F2-CFBDECC3AB6E}" type="presParOf" srcId="{9D9F0C9D-71BB-466C-9101-2BA44AE54E12}" destId="{91670061-71AD-49C3-B011-7C225CFAC6D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948C3-CFEE-4E42-A13D-E199E7BFE9D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D7966-C118-4111-B9B1-A7AB0EFF48C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i="1" dirty="0" smtClean="0">
            <a:latin typeface="Book Antiqu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dirty="0" smtClean="0">
              <a:latin typeface="Book Antiqua" pitchFamily="18" charset="0"/>
            </a:rPr>
            <a:t>Области процесса третьего уровня зрелости</a:t>
          </a:r>
          <a:r>
            <a:rPr lang="en-US" sz="2200" i="1" dirty="0" smtClean="0">
              <a:latin typeface="Book Antiqua" pitchFamily="18" charset="0"/>
            </a:rPr>
            <a:t> </a:t>
          </a:r>
          <a:r>
            <a:rPr lang="ru-RU" sz="2200" i="1" dirty="0" smtClean="0">
              <a:latin typeface="Book Antiqua" pitchFamily="18" charset="0"/>
            </a:rPr>
            <a:t> - </a:t>
          </a:r>
          <a:r>
            <a:rPr lang="en-US" sz="2200" i="1" dirty="0" smtClean="0">
              <a:latin typeface="Book Antiqua" pitchFamily="18" charset="0"/>
            </a:rPr>
            <a:t>Defined</a:t>
          </a:r>
          <a:endParaRPr lang="uk-UA" sz="2200" i="1" dirty="0" smtClean="0">
            <a:latin typeface="Book Antiqua" pitchFamily="18" charset="0"/>
          </a:endParaRP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1" dirty="0">
            <a:latin typeface="Book Antiqua" pitchFamily="18" charset="0"/>
          </a:endParaRPr>
        </a:p>
      </dgm:t>
    </dgm:pt>
    <dgm:pt modelId="{6249DB5F-F1D7-4889-B1A0-656683074291}" type="parTrans" cxnId="{6EE95E43-10C5-4BFA-98A5-27E3D4E8622C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2983A69F-2BCB-4376-8D2B-ACC859E67067}" type="sibTrans" cxnId="{6EE95E43-10C5-4BFA-98A5-27E3D4E8622C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0FCD75FD-222A-47F9-8743-F79C5C8668D0}">
      <dgm:prSet phldrT="[Текст]" custT="1"/>
      <dgm:spPr/>
      <dgm:t>
        <a:bodyPr/>
        <a:lstStyle/>
        <a:p>
          <a:pPr marL="342900" marR="0" lvl="0" indent="-342900" algn="ctr" defTabSz="914400" rtl="0" eaLnBrk="1" fontAlgn="auto" latinLnBrk="0" hangingPunct="1">
            <a:lnSpc>
              <a:spcPct val="9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процессами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в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marL="742950" marR="0" lvl="1" indent="-285750" algn="l" defTabSz="914400" rtl="0" eaLnBrk="1" fontAlgn="auto" latinLnBrk="0" hangingPunct="1">
            <a:lnSpc>
              <a:spcPct val="9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Char char="–"/>
            <a:tabLst/>
            <a:defRPr/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Process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Focus</a:t>
          </a:r>
          <a:endParaRPr lang="ru-RU" sz="2200" i="1" dirty="0">
            <a:latin typeface="Book Antiqua" pitchFamily="18" charset="0"/>
          </a:endParaRPr>
        </a:p>
      </dgm:t>
    </dgm:pt>
    <dgm:pt modelId="{0C409DDF-EE33-4CB2-8BF8-C961F408A0D2}" type="parTrans" cxnId="{1643AAEF-58F0-48DB-9FD7-1B392D8C10E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0BB396DE-257B-4897-BB99-093A28B4A16D}" type="sibTrans" cxnId="{1643AAEF-58F0-48DB-9FD7-1B392D8C10E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2A4BA1A5-1F6E-4CE8-A165-1D51B5EC96B8}">
      <dgm:prSet custT="1"/>
      <dgm:spPr/>
      <dgm:t>
        <a:bodyPr/>
        <a:lstStyle/>
        <a:p>
          <a:pPr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Обучение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в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rtl="0"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Training</a:t>
          </a:r>
          <a:endParaRPr lang="ru-RU" sz="2200" i="1" dirty="0">
            <a:latin typeface="Book Antiqua" pitchFamily="18" charset="0"/>
          </a:endParaRPr>
        </a:p>
      </dgm:t>
    </dgm:pt>
    <dgm:pt modelId="{C00DFFD6-6A9E-43CA-B567-84DAE062D77B}" type="parTrans" cxnId="{B88BB9A4-822C-466F-8CAC-931493517AC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71C48053-9807-43CA-8908-4039E4290343}" type="sibTrans" cxnId="{B88BB9A4-822C-466F-8CAC-931493517AC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EF6FAA06-D4AE-4665-9592-4ECF07F7A6F4}">
      <dgm:prSet custT="1"/>
      <dgm:spPr/>
      <dgm:t>
        <a:bodyPr/>
        <a:lstStyle/>
        <a:p>
          <a:pPr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Интегрированное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проектом</a:t>
          </a:r>
        </a:p>
        <a:p>
          <a:pPr rtl="0"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Integrated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Project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Management</a:t>
          </a:r>
          <a:endParaRPr lang="ru-RU" sz="2200" i="1" dirty="0">
            <a:latin typeface="Book Antiqua" pitchFamily="18" charset="0"/>
          </a:endParaRPr>
        </a:p>
      </dgm:t>
    </dgm:pt>
    <dgm:pt modelId="{F1FE3BCE-924B-4C97-B1F4-2CB2C1EC1375}" type="parTrans" cxnId="{8826AC37-9D30-41B4-BCDD-EFF25367634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7F5871C1-0943-45BF-8DAD-8ED48986C5B8}" type="sibTrans" cxnId="{8826AC37-9D30-41B4-BCDD-EFF25367634A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80C1BC2D-7075-431A-ABE0-3231A72A9016}">
      <dgm:prSet custT="1"/>
      <dgm:spPr/>
      <dgm:t>
        <a:bodyPr/>
        <a:lstStyle/>
        <a:p>
          <a:pPr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рисками</a:t>
          </a:r>
        </a:p>
        <a:p>
          <a:pPr rtl="0">
            <a:lnSpc>
              <a:spcPct val="90000"/>
            </a:lnSpc>
          </a:pP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Risk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Management</a:t>
          </a:r>
          <a:endParaRPr lang="ru-RU" sz="2200" i="1" dirty="0">
            <a:latin typeface="Book Antiqua" pitchFamily="18" charset="0"/>
          </a:endParaRPr>
        </a:p>
      </dgm:t>
    </dgm:pt>
    <dgm:pt modelId="{D0A32BFA-78E7-420C-A09D-0D72A7D1B6D1}" type="parTrans" cxnId="{FB225C09-C927-41FF-8262-0D5624178A1F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97E6C515-55D8-43C3-8467-606886FC5C86}" type="sibTrans" cxnId="{FB225C09-C927-41FF-8262-0D5624178A1F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D175CE0E-C0F2-4A31-8A54-C6623C2F3E08}">
      <dgm:prSet custT="1"/>
      <dgm:spPr/>
      <dgm:t>
        <a:bodyPr/>
        <a:lstStyle/>
        <a:p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Анализ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принятия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решений</a:t>
          </a:r>
          <a:endParaRPr kumimoji="0" lang="uk-UA" sz="2200" b="0" i="1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rtl="0"/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Decision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Analysis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and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Resolution</a:t>
          </a:r>
          <a:endParaRPr lang="ru-RU" sz="2200" i="1" dirty="0">
            <a:latin typeface="Book Antiqua" pitchFamily="18" charset="0"/>
          </a:endParaRPr>
        </a:p>
      </dgm:t>
    </dgm:pt>
    <dgm:pt modelId="{8CB38683-25A6-4046-90D8-619FC8F24C50}" type="parTrans" cxnId="{CDAB3AE9-081D-4290-959B-58C401CB7D2F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52A59E9A-A367-4E85-A561-A674A60F12F8}" type="sibTrans" cxnId="{CDAB3AE9-081D-4290-959B-58C401CB7D2F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601D2869-B2AB-4035-A088-6687D15DE3E9}">
      <dgm:prSet custT="1"/>
      <dgm:spPr/>
      <dgm:t>
        <a:bodyPr/>
        <a:lstStyle/>
        <a:p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Определение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процессов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rtl="0"/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Process</a:t>
          </a:r>
          <a:r>
            <a:rPr kumimoji="0" lang="uk-UA" sz="2200" b="0" i="1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Definition</a:t>
          </a:r>
          <a:endParaRPr lang="ru-RU" sz="2200" i="1" dirty="0">
            <a:latin typeface="Book Antiqua" pitchFamily="18" charset="0"/>
          </a:endParaRPr>
        </a:p>
      </dgm:t>
    </dgm:pt>
    <dgm:pt modelId="{4FBDC882-2FED-47F1-8D00-46EF876CB813}" type="parTrans" cxnId="{EF1FBD70-AE65-4369-8849-154371901172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5D2B543C-79DE-4453-B840-C5E25148B1AB}" type="sibTrans" cxnId="{EF1FBD70-AE65-4369-8849-154371901172}">
      <dgm:prSet/>
      <dgm:spPr/>
      <dgm:t>
        <a:bodyPr/>
        <a:lstStyle/>
        <a:p>
          <a:endParaRPr lang="ru-RU" sz="2200" i="1">
            <a:latin typeface="Book Antiqua" pitchFamily="18" charset="0"/>
          </a:endParaRPr>
        </a:p>
      </dgm:t>
    </dgm:pt>
    <dgm:pt modelId="{9E1A3F93-004F-4847-BFA4-9EA4F0AB6B25}" type="pres">
      <dgm:prSet presAssocID="{EEB948C3-CFEE-4E42-A13D-E199E7BFE9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6454BC-E031-42DF-861A-195C51A64083}" type="pres">
      <dgm:prSet presAssocID="{BE0D7966-C118-4111-B9B1-A7AB0EFF48CA}" presName="root" presStyleCnt="0"/>
      <dgm:spPr/>
    </dgm:pt>
    <dgm:pt modelId="{73914001-6407-4970-8C73-DB3B0D9795EB}" type="pres">
      <dgm:prSet presAssocID="{BE0D7966-C118-4111-B9B1-A7AB0EFF48CA}" presName="rootComposite" presStyleCnt="0"/>
      <dgm:spPr/>
    </dgm:pt>
    <dgm:pt modelId="{F877DA25-D9E7-48A3-8BE5-C935CD3D9690}" type="pres">
      <dgm:prSet presAssocID="{BE0D7966-C118-4111-B9B1-A7AB0EFF48CA}" presName="rootText" presStyleLbl="node1" presStyleIdx="0" presStyleCnt="1" custScaleX="526511"/>
      <dgm:spPr/>
      <dgm:t>
        <a:bodyPr/>
        <a:lstStyle/>
        <a:p>
          <a:endParaRPr lang="ru-RU"/>
        </a:p>
      </dgm:t>
    </dgm:pt>
    <dgm:pt modelId="{2D93BC26-F3A8-4A39-A09E-A28AD5505EB1}" type="pres">
      <dgm:prSet presAssocID="{BE0D7966-C118-4111-B9B1-A7AB0EFF48C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D9F0C9D-71BB-466C-9101-2BA44AE54E12}" type="pres">
      <dgm:prSet presAssocID="{BE0D7966-C118-4111-B9B1-A7AB0EFF48CA}" presName="childShape" presStyleCnt="0"/>
      <dgm:spPr/>
    </dgm:pt>
    <dgm:pt modelId="{88AF993D-5532-4DB6-B9A0-F096D6C1385C}" type="pres">
      <dgm:prSet presAssocID="{0C409DDF-EE33-4CB2-8BF8-C961F408A0D2}" presName="Name13" presStyleLbl="parChTrans1D2" presStyleIdx="0" presStyleCnt="6" custSzX="816899"/>
      <dgm:spPr/>
      <dgm:t>
        <a:bodyPr/>
        <a:lstStyle/>
        <a:p>
          <a:endParaRPr lang="ru-RU"/>
        </a:p>
      </dgm:t>
    </dgm:pt>
    <dgm:pt modelId="{0C200F22-AB25-4197-88FC-226A3E19E5FB}" type="pres">
      <dgm:prSet presAssocID="{0FCD75FD-222A-47F9-8743-F79C5C8668D0}" presName="childText" presStyleLbl="bgAcc1" presStyleIdx="0" presStyleCnt="6" custScaleX="52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7935-C3B3-4B31-8E67-5AC4C629DFD5}" type="pres">
      <dgm:prSet presAssocID="{C00DFFD6-6A9E-43CA-B567-84DAE062D77B}" presName="Name13" presStyleLbl="parChTrans1D2" presStyleIdx="1" presStyleCnt="6" custSzX="816899"/>
      <dgm:spPr/>
      <dgm:t>
        <a:bodyPr/>
        <a:lstStyle/>
        <a:p>
          <a:endParaRPr lang="ru-RU"/>
        </a:p>
      </dgm:t>
    </dgm:pt>
    <dgm:pt modelId="{3329906A-5C83-4692-A801-09F87392CA1B}" type="pres">
      <dgm:prSet presAssocID="{2A4BA1A5-1F6E-4CE8-A165-1D51B5EC96B8}" presName="childText" presStyleLbl="bgAcc1" presStyleIdx="1" presStyleCnt="6" custScaleX="52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204E-9686-4B1C-B2F5-6098A011EF1B}" type="pres">
      <dgm:prSet presAssocID="{F1FE3BCE-924B-4C97-B1F4-2CB2C1EC1375}" presName="Name13" presStyleLbl="parChTrans1D2" presStyleIdx="2" presStyleCnt="6" custSzX="816899"/>
      <dgm:spPr/>
      <dgm:t>
        <a:bodyPr/>
        <a:lstStyle/>
        <a:p>
          <a:endParaRPr lang="ru-RU"/>
        </a:p>
      </dgm:t>
    </dgm:pt>
    <dgm:pt modelId="{4564CF80-2EA2-4068-BE6B-B4B698CD788E}" type="pres">
      <dgm:prSet presAssocID="{EF6FAA06-D4AE-4665-9592-4ECF07F7A6F4}" presName="childText" presStyleLbl="bgAcc1" presStyleIdx="2" presStyleCnt="6" custScaleX="52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0393D-3B9A-4962-ABE1-96DDE7CDD1D9}" type="pres">
      <dgm:prSet presAssocID="{D0A32BFA-78E7-420C-A09D-0D72A7D1B6D1}" presName="Name13" presStyleLbl="parChTrans1D2" presStyleIdx="3" presStyleCnt="6" custSzX="816899"/>
      <dgm:spPr/>
      <dgm:t>
        <a:bodyPr/>
        <a:lstStyle/>
        <a:p>
          <a:endParaRPr lang="ru-RU"/>
        </a:p>
      </dgm:t>
    </dgm:pt>
    <dgm:pt modelId="{91670061-71AD-49C3-B011-7C225CFAC6DE}" type="pres">
      <dgm:prSet presAssocID="{80C1BC2D-7075-431A-ABE0-3231A72A9016}" presName="childText" presStyleLbl="bgAcc1" presStyleIdx="3" presStyleCnt="6" custScaleX="526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28185-04FE-4472-BF60-7FFE90BCD1D3}" type="pres">
      <dgm:prSet presAssocID="{8CB38683-25A6-4046-90D8-619FC8F24C50}" presName="Name13" presStyleLbl="parChTrans1D2" presStyleIdx="4" presStyleCnt="6" custSzX="816899"/>
      <dgm:spPr/>
      <dgm:t>
        <a:bodyPr/>
        <a:lstStyle/>
        <a:p>
          <a:endParaRPr lang="ru-RU"/>
        </a:p>
      </dgm:t>
    </dgm:pt>
    <dgm:pt modelId="{0A84D402-2FA2-42FA-8DCD-5EC8CA47D65C}" type="pres">
      <dgm:prSet presAssocID="{D175CE0E-C0F2-4A31-8A54-C6623C2F3E08}" presName="childText" presStyleLbl="bgAcc1" presStyleIdx="4" presStyleCnt="6" custScaleX="51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F424B-E778-48CE-8C90-CD4D8A570F10}" type="pres">
      <dgm:prSet presAssocID="{4FBDC882-2FED-47F1-8D00-46EF876CB813}" presName="Name13" presStyleLbl="parChTrans1D2" presStyleIdx="5" presStyleCnt="6" custSzX="816899"/>
      <dgm:spPr/>
      <dgm:t>
        <a:bodyPr/>
        <a:lstStyle/>
        <a:p>
          <a:endParaRPr lang="ru-RU"/>
        </a:p>
      </dgm:t>
    </dgm:pt>
    <dgm:pt modelId="{4104BCAB-0AFE-465E-8EFF-203B19B6F4F3}" type="pres">
      <dgm:prSet presAssocID="{601D2869-B2AB-4035-A088-6687D15DE3E9}" presName="childText" presStyleLbl="bgAcc1" presStyleIdx="5" presStyleCnt="6" custScaleX="51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A2F7C4-1A4E-4C4C-8602-2BB51D1D35F9}" type="presOf" srcId="{2A4BA1A5-1F6E-4CE8-A165-1D51B5EC96B8}" destId="{3329906A-5C83-4692-A801-09F87392CA1B}" srcOrd="0" destOrd="0" presId="urn:microsoft.com/office/officeart/2005/8/layout/hierarchy3"/>
    <dgm:cxn modelId="{8826AC37-9D30-41B4-BCDD-EFF25367634A}" srcId="{BE0D7966-C118-4111-B9B1-A7AB0EFF48CA}" destId="{EF6FAA06-D4AE-4665-9592-4ECF07F7A6F4}" srcOrd="2" destOrd="0" parTransId="{F1FE3BCE-924B-4C97-B1F4-2CB2C1EC1375}" sibTransId="{7F5871C1-0943-45BF-8DAD-8ED48986C5B8}"/>
    <dgm:cxn modelId="{D27FA155-DE29-4499-9358-D95A2ABEF42E}" type="presOf" srcId="{601D2869-B2AB-4035-A088-6687D15DE3E9}" destId="{4104BCAB-0AFE-465E-8EFF-203B19B6F4F3}" srcOrd="0" destOrd="0" presId="urn:microsoft.com/office/officeart/2005/8/layout/hierarchy3"/>
    <dgm:cxn modelId="{8F80F440-EE3E-49B0-AC80-A3E20E64DEA2}" type="presOf" srcId="{80C1BC2D-7075-431A-ABE0-3231A72A9016}" destId="{91670061-71AD-49C3-B011-7C225CFAC6DE}" srcOrd="0" destOrd="0" presId="urn:microsoft.com/office/officeart/2005/8/layout/hierarchy3"/>
    <dgm:cxn modelId="{A21CF294-10B3-412D-A782-A421314CFB7D}" type="presOf" srcId="{EEB948C3-CFEE-4E42-A13D-E199E7BFE9DB}" destId="{9E1A3F93-004F-4847-BFA4-9EA4F0AB6B25}" srcOrd="0" destOrd="0" presId="urn:microsoft.com/office/officeart/2005/8/layout/hierarchy3"/>
    <dgm:cxn modelId="{1643AAEF-58F0-48DB-9FD7-1B392D8C10EA}" srcId="{BE0D7966-C118-4111-B9B1-A7AB0EFF48CA}" destId="{0FCD75FD-222A-47F9-8743-F79C5C8668D0}" srcOrd="0" destOrd="0" parTransId="{0C409DDF-EE33-4CB2-8BF8-C961F408A0D2}" sibTransId="{0BB396DE-257B-4897-BB99-093A28B4A16D}"/>
    <dgm:cxn modelId="{DBD11A4B-6881-41D0-BB94-CFCB27ABB630}" type="presOf" srcId="{D0A32BFA-78E7-420C-A09D-0D72A7D1B6D1}" destId="{2D30393D-3B9A-4962-ABE1-96DDE7CDD1D9}" srcOrd="0" destOrd="0" presId="urn:microsoft.com/office/officeart/2005/8/layout/hierarchy3"/>
    <dgm:cxn modelId="{35AA8A68-0676-4B38-8E8A-C1AA677E9866}" type="presOf" srcId="{8CB38683-25A6-4046-90D8-619FC8F24C50}" destId="{2E628185-04FE-4472-BF60-7FFE90BCD1D3}" srcOrd="0" destOrd="0" presId="urn:microsoft.com/office/officeart/2005/8/layout/hierarchy3"/>
    <dgm:cxn modelId="{71204635-B4D7-4B6B-8D19-3D45BE1B94F3}" type="presOf" srcId="{EF6FAA06-D4AE-4665-9592-4ECF07F7A6F4}" destId="{4564CF80-2EA2-4068-BE6B-B4B698CD788E}" srcOrd="0" destOrd="0" presId="urn:microsoft.com/office/officeart/2005/8/layout/hierarchy3"/>
    <dgm:cxn modelId="{69055FAC-D60C-494A-838A-119C78BD8B35}" type="presOf" srcId="{0C409DDF-EE33-4CB2-8BF8-C961F408A0D2}" destId="{88AF993D-5532-4DB6-B9A0-F096D6C1385C}" srcOrd="0" destOrd="0" presId="urn:microsoft.com/office/officeart/2005/8/layout/hierarchy3"/>
    <dgm:cxn modelId="{FB225C09-C927-41FF-8262-0D5624178A1F}" srcId="{BE0D7966-C118-4111-B9B1-A7AB0EFF48CA}" destId="{80C1BC2D-7075-431A-ABE0-3231A72A9016}" srcOrd="3" destOrd="0" parTransId="{D0A32BFA-78E7-420C-A09D-0D72A7D1B6D1}" sibTransId="{97E6C515-55D8-43C3-8467-606886FC5C86}"/>
    <dgm:cxn modelId="{E6921117-AC9C-47BF-8DAC-3F9C9A4A54E0}" type="presOf" srcId="{BE0D7966-C118-4111-B9B1-A7AB0EFF48CA}" destId="{2D93BC26-F3A8-4A39-A09E-A28AD5505EB1}" srcOrd="1" destOrd="0" presId="urn:microsoft.com/office/officeart/2005/8/layout/hierarchy3"/>
    <dgm:cxn modelId="{B6554EAC-A836-41A8-A9F1-A94B44300614}" type="presOf" srcId="{0FCD75FD-222A-47F9-8743-F79C5C8668D0}" destId="{0C200F22-AB25-4197-88FC-226A3E19E5FB}" srcOrd="0" destOrd="0" presId="urn:microsoft.com/office/officeart/2005/8/layout/hierarchy3"/>
    <dgm:cxn modelId="{84F05B91-15D3-4D03-98CA-5831915C6DC4}" type="presOf" srcId="{BE0D7966-C118-4111-B9B1-A7AB0EFF48CA}" destId="{F877DA25-D9E7-48A3-8BE5-C935CD3D9690}" srcOrd="0" destOrd="0" presId="urn:microsoft.com/office/officeart/2005/8/layout/hierarchy3"/>
    <dgm:cxn modelId="{04D7FC32-AA75-42D4-813D-20516D43C769}" type="presOf" srcId="{D175CE0E-C0F2-4A31-8A54-C6623C2F3E08}" destId="{0A84D402-2FA2-42FA-8DCD-5EC8CA47D65C}" srcOrd="0" destOrd="0" presId="urn:microsoft.com/office/officeart/2005/8/layout/hierarchy3"/>
    <dgm:cxn modelId="{EF1FBD70-AE65-4369-8849-154371901172}" srcId="{BE0D7966-C118-4111-B9B1-A7AB0EFF48CA}" destId="{601D2869-B2AB-4035-A088-6687D15DE3E9}" srcOrd="5" destOrd="0" parTransId="{4FBDC882-2FED-47F1-8D00-46EF876CB813}" sibTransId="{5D2B543C-79DE-4453-B840-C5E25148B1AB}"/>
    <dgm:cxn modelId="{DEBA6ABB-27C8-4D8C-8842-F645AE77A47E}" type="presOf" srcId="{C00DFFD6-6A9E-43CA-B567-84DAE062D77B}" destId="{8BBD7935-C3B3-4B31-8E67-5AC4C629DFD5}" srcOrd="0" destOrd="0" presId="urn:microsoft.com/office/officeart/2005/8/layout/hierarchy3"/>
    <dgm:cxn modelId="{6EE95E43-10C5-4BFA-98A5-27E3D4E8622C}" srcId="{EEB948C3-CFEE-4E42-A13D-E199E7BFE9DB}" destId="{BE0D7966-C118-4111-B9B1-A7AB0EFF48CA}" srcOrd="0" destOrd="0" parTransId="{6249DB5F-F1D7-4889-B1A0-656683074291}" sibTransId="{2983A69F-2BCB-4376-8D2B-ACC859E67067}"/>
    <dgm:cxn modelId="{35A94CDF-6732-4CF9-B2E8-AE8478A5323F}" type="presOf" srcId="{F1FE3BCE-924B-4C97-B1F4-2CB2C1EC1375}" destId="{D3AA204E-9686-4B1C-B2F5-6098A011EF1B}" srcOrd="0" destOrd="0" presId="urn:microsoft.com/office/officeart/2005/8/layout/hierarchy3"/>
    <dgm:cxn modelId="{CDAB3AE9-081D-4290-959B-58C401CB7D2F}" srcId="{BE0D7966-C118-4111-B9B1-A7AB0EFF48CA}" destId="{D175CE0E-C0F2-4A31-8A54-C6623C2F3E08}" srcOrd="4" destOrd="0" parTransId="{8CB38683-25A6-4046-90D8-619FC8F24C50}" sibTransId="{52A59E9A-A367-4E85-A561-A674A60F12F8}"/>
    <dgm:cxn modelId="{B88BB9A4-822C-466F-8CAC-931493517ACA}" srcId="{BE0D7966-C118-4111-B9B1-A7AB0EFF48CA}" destId="{2A4BA1A5-1F6E-4CE8-A165-1D51B5EC96B8}" srcOrd="1" destOrd="0" parTransId="{C00DFFD6-6A9E-43CA-B567-84DAE062D77B}" sibTransId="{71C48053-9807-43CA-8908-4039E4290343}"/>
    <dgm:cxn modelId="{68F81FCA-8077-442A-B9D8-F52C34A0300A}" type="presOf" srcId="{4FBDC882-2FED-47F1-8D00-46EF876CB813}" destId="{F1CF424B-E778-48CE-8C90-CD4D8A570F10}" srcOrd="0" destOrd="0" presId="urn:microsoft.com/office/officeart/2005/8/layout/hierarchy3"/>
    <dgm:cxn modelId="{E4BB354F-43CA-4B57-8EDF-57C24F0F31DA}" type="presParOf" srcId="{9E1A3F93-004F-4847-BFA4-9EA4F0AB6B25}" destId="{BF6454BC-E031-42DF-861A-195C51A64083}" srcOrd="0" destOrd="0" presId="urn:microsoft.com/office/officeart/2005/8/layout/hierarchy3"/>
    <dgm:cxn modelId="{D49B476F-C676-42B9-8820-A3699C7E1849}" type="presParOf" srcId="{BF6454BC-E031-42DF-861A-195C51A64083}" destId="{73914001-6407-4970-8C73-DB3B0D9795EB}" srcOrd="0" destOrd="0" presId="urn:microsoft.com/office/officeart/2005/8/layout/hierarchy3"/>
    <dgm:cxn modelId="{F704A3A7-0FE2-4FBE-B5B1-34C57295DE64}" type="presParOf" srcId="{73914001-6407-4970-8C73-DB3B0D9795EB}" destId="{F877DA25-D9E7-48A3-8BE5-C935CD3D9690}" srcOrd="0" destOrd="0" presId="urn:microsoft.com/office/officeart/2005/8/layout/hierarchy3"/>
    <dgm:cxn modelId="{F12B0B9E-FE12-4323-8435-261FE6B3AC55}" type="presParOf" srcId="{73914001-6407-4970-8C73-DB3B0D9795EB}" destId="{2D93BC26-F3A8-4A39-A09E-A28AD5505EB1}" srcOrd="1" destOrd="0" presId="urn:microsoft.com/office/officeart/2005/8/layout/hierarchy3"/>
    <dgm:cxn modelId="{6805B484-A9AC-4503-A05E-30FD1421ECE8}" type="presParOf" srcId="{BF6454BC-E031-42DF-861A-195C51A64083}" destId="{9D9F0C9D-71BB-466C-9101-2BA44AE54E12}" srcOrd="1" destOrd="0" presId="urn:microsoft.com/office/officeart/2005/8/layout/hierarchy3"/>
    <dgm:cxn modelId="{F48ACC6A-6A75-4D65-AEF6-FD10CB002B23}" type="presParOf" srcId="{9D9F0C9D-71BB-466C-9101-2BA44AE54E12}" destId="{88AF993D-5532-4DB6-B9A0-F096D6C1385C}" srcOrd="0" destOrd="0" presId="urn:microsoft.com/office/officeart/2005/8/layout/hierarchy3"/>
    <dgm:cxn modelId="{C90121AA-6327-45B5-BADA-CC93FDEEDC34}" type="presParOf" srcId="{9D9F0C9D-71BB-466C-9101-2BA44AE54E12}" destId="{0C200F22-AB25-4197-88FC-226A3E19E5FB}" srcOrd="1" destOrd="0" presId="urn:microsoft.com/office/officeart/2005/8/layout/hierarchy3"/>
    <dgm:cxn modelId="{C96ABBAA-8B2B-423A-A25D-8FF94121BA9C}" type="presParOf" srcId="{9D9F0C9D-71BB-466C-9101-2BA44AE54E12}" destId="{8BBD7935-C3B3-4B31-8E67-5AC4C629DFD5}" srcOrd="2" destOrd="0" presId="urn:microsoft.com/office/officeart/2005/8/layout/hierarchy3"/>
    <dgm:cxn modelId="{A1D917A4-5C3B-46CB-90D3-41ED26EFE3CE}" type="presParOf" srcId="{9D9F0C9D-71BB-466C-9101-2BA44AE54E12}" destId="{3329906A-5C83-4692-A801-09F87392CA1B}" srcOrd="3" destOrd="0" presId="urn:microsoft.com/office/officeart/2005/8/layout/hierarchy3"/>
    <dgm:cxn modelId="{D555B01C-8CE1-4472-8D25-45E86AF812B0}" type="presParOf" srcId="{9D9F0C9D-71BB-466C-9101-2BA44AE54E12}" destId="{D3AA204E-9686-4B1C-B2F5-6098A011EF1B}" srcOrd="4" destOrd="0" presId="urn:microsoft.com/office/officeart/2005/8/layout/hierarchy3"/>
    <dgm:cxn modelId="{EC20A3CD-1C32-40D0-9799-612507D24F2E}" type="presParOf" srcId="{9D9F0C9D-71BB-466C-9101-2BA44AE54E12}" destId="{4564CF80-2EA2-4068-BE6B-B4B698CD788E}" srcOrd="5" destOrd="0" presId="urn:microsoft.com/office/officeart/2005/8/layout/hierarchy3"/>
    <dgm:cxn modelId="{22B2FD05-615D-4673-BE78-69A16CFDE081}" type="presParOf" srcId="{9D9F0C9D-71BB-466C-9101-2BA44AE54E12}" destId="{2D30393D-3B9A-4962-ABE1-96DDE7CDD1D9}" srcOrd="6" destOrd="0" presId="urn:microsoft.com/office/officeart/2005/8/layout/hierarchy3"/>
    <dgm:cxn modelId="{C44945B5-E8FB-4C7B-A481-81E676DE7E88}" type="presParOf" srcId="{9D9F0C9D-71BB-466C-9101-2BA44AE54E12}" destId="{91670061-71AD-49C3-B011-7C225CFAC6DE}" srcOrd="7" destOrd="0" presId="urn:microsoft.com/office/officeart/2005/8/layout/hierarchy3"/>
    <dgm:cxn modelId="{361EAF76-10A7-407C-BCEA-DE241E565BCA}" type="presParOf" srcId="{9D9F0C9D-71BB-466C-9101-2BA44AE54E12}" destId="{2E628185-04FE-4472-BF60-7FFE90BCD1D3}" srcOrd="8" destOrd="0" presId="urn:microsoft.com/office/officeart/2005/8/layout/hierarchy3"/>
    <dgm:cxn modelId="{C7149567-6339-47FC-B591-773725B17980}" type="presParOf" srcId="{9D9F0C9D-71BB-466C-9101-2BA44AE54E12}" destId="{0A84D402-2FA2-42FA-8DCD-5EC8CA47D65C}" srcOrd="9" destOrd="0" presId="urn:microsoft.com/office/officeart/2005/8/layout/hierarchy3"/>
    <dgm:cxn modelId="{F2B7F76F-CB7D-464C-9877-9271C910F85B}" type="presParOf" srcId="{9D9F0C9D-71BB-466C-9101-2BA44AE54E12}" destId="{F1CF424B-E778-48CE-8C90-CD4D8A570F10}" srcOrd="10" destOrd="0" presId="urn:microsoft.com/office/officeart/2005/8/layout/hierarchy3"/>
    <dgm:cxn modelId="{48E10F2C-7566-4EDF-BBC8-EB5106D41BA1}" type="presParOf" srcId="{9D9F0C9D-71BB-466C-9101-2BA44AE54E12}" destId="{4104BCAB-0AFE-465E-8EFF-203B19B6F4F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D8E30-F24C-4A4B-97CF-617E98A02608}" type="doc">
      <dgm:prSet loTypeId="urn:microsoft.com/office/officeart/2005/8/layout/vProcess5" loCatId="process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FB4A16F-BF6D-4274-B927-3FC459E5B64A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2000" dirty="0" smtClean="0">
            <a:latin typeface="Bookman Old Style" pitchFamily="18" charset="0"/>
          </a:endParaRPr>
        </a:p>
        <a:p>
          <a:pPr marL="268288" lvl="1" indent="-268288">
            <a:lnSpc>
              <a:spcPct val="90000"/>
            </a:lnSpc>
            <a:buFont typeface="Wingdings" pitchFamily="2" charset="2"/>
            <a:buChar char="ü"/>
          </a:pPr>
          <a:r>
            <a:rPr lang="ru-RU" sz="2000" dirty="0" smtClean="0">
              <a:latin typeface="Bookman Old Style" pitchFamily="18" charset="0"/>
            </a:rPr>
            <a:t>Вводится «линейка» для измерения выполнимости процесса (</a:t>
          </a:r>
          <a:r>
            <a:rPr lang="en-US" sz="2000" dirty="0" smtClean="0">
              <a:latin typeface="Bookman Old Style" pitchFamily="18" charset="0"/>
            </a:rPr>
            <a:t>capability levels – </a:t>
          </a:r>
          <a:r>
            <a:rPr lang="ru-RU" sz="2000" dirty="0" smtClean="0">
              <a:latin typeface="Bookman Old Style" pitchFamily="18" charset="0"/>
            </a:rPr>
            <a:t>уровни возможности).</a:t>
          </a:r>
        </a:p>
        <a:p>
          <a:pPr marL="268288" lvl="1" indent="-268288">
            <a:lnSpc>
              <a:spcPct val="90000"/>
            </a:lnSpc>
            <a:buFont typeface="Wingdings" pitchFamily="2" charset="2"/>
            <a:buChar char="ü"/>
          </a:pPr>
          <a:r>
            <a:rPr lang="ru-RU" sz="2000" dirty="0" smtClean="0">
              <a:latin typeface="Bookman Old Style" pitchFamily="18" charset="0"/>
            </a:rPr>
            <a:t>Этой линейкой меряется каждая из областей процесса.</a:t>
          </a:r>
        </a:p>
        <a:p>
          <a:endParaRPr lang="ru-RU" sz="2000" dirty="0">
            <a:latin typeface="Bookman Old Style" pitchFamily="18" charset="0"/>
          </a:endParaRPr>
        </a:p>
      </dgm:t>
    </dgm:pt>
    <dgm:pt modelId="{DD6C5FA3-B498-48F7-BB76-3020F5EC9961}" type="parTrans" cxnId="{38A4E18F-C859-4183-A187-8329491A2A67}">
      <dgm:prSet/>
      <dgm:spPr/>
      <dgm:t>
        <a:bodyPr/>
        <a:lstStyle/>
        <a:p>
          <a:endParaRPr lang="ru-RU" sz="2000"/>
        </a:p>
      </dgm:t>
    </dgm:pt>
    <dgm:pt modelId="{8A6B287A-6BB5-49C7-9002-CEF60CD7F77A}" type="sibTrans" cxnId="{38A4E18F-C859-4183-A187-8329491A2A67}">
      <dgm:prSet custT="1"/>
      <dgm:spPr/>
      <dgm:t>
        <a:bodyPr/>
        <a:lstStyle/>
        <a:p>
          <a:endParaRPr lang="ru-RU" sz="5400">
            <a:latin typeface="Bookman Old Style" pitchFamily="18" charset="0"/>
          </a:endParaRPr>
        </a:p>
      </dgm:t>
    </dgm:pt>
    <dgm:pt modelId="{245E3D66-B0C5-48AE-AA71-5C38C25FB80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atin typeface="Bookman Old Style" pitchFamily="18" charset="0"/>
            </a:rPr>
            <a:t>Те же </a:t>
          </a:r>
          <a:r>
            <a:rPr lang="ru-RU" sz="2000" dirty="0" smtClean="0">
              <a:latin typeface="Bookman Old Style" pitchFamily="18" charset="0"/>
            </a:rPr>
            <a:t>области процесса уже сгруппированы не по уровням зрелости, а по категориям.</a:t>
          </a:r>
        </a:p>
        <a:p>
          <a:pPr defTabSz="533400">
            <a:spcBef>
              <a:spcPct val="0"/>
            </a:spcBef>
            <a:spcAft>
              <a:spcPct val="35000"/>
            </a:spcAft>
          </a:pPr>
          <a:endParaRPr lang="ru-RU" sz="2000" dirty="0">
            <a:latin typeface="Bookman Old Style" pitchFamily="18" charset="0"/>
          </a:endParaRPr>
        </a:p>
      </dgm:t>
    </dgm:pt>
    <dgm:pt modelId="{D25C3338-6249-4439-9F8A-100B7EAF2325}" type="parTrans" cxnId="{611C9CEE-A3CC-4EF7-A112-A40FF82894E1}">
      <dgm:prSet/>
      <dgm:spPr/>
      <dgm:t>
        <a:bodyPr/>
        <a:lstStyle/>
        <a:p>
          <a:endParaRPr lang="ru-RU" sz="2000"/>
        </a:p>
      </dgm:t>
    </dgm:pt>
    <dgm:pt modelId="{6F8CBD89-A7B5-429F-810B-B9BEF57B71C1}" type="sibTrans" cxnId="{611C9CEE-A3CC-4EF7-A112-A40FF82894E1}">
      <dgm:prSet/>
      <dgm:spPr/>
      <dgm:t>
        <a:bodyPr/>
        <a:lstStyle/>
        <a:p>
          <a:endParaRPr lang="ru-RU" sz="2000"/>
        </a:p>
      </dgm:t>
    </dgm:pt>
    <dgm:pt modelId="{B31F82CD-DC84-4783-A468-A02EBABE6607}" type="pres">
      <dgm:prSet presAssocID="{768D8E30-F24C-4A4B-97CF-617E98A026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63744-8258-454E-816B-21E5303A2AA1}" type="pres">
      <dgm:prSet presAssocID="{768D8E30-F24C-4A4B-97CF-617E98A02608}" presName="dummyMaxCanvas" presStyleCnt="0">
        <dgm:presLayoutVars/>
      </dgm:prSet>
      <dgm:spPr/>
    </dgm:pt>
    <dgm:pt modelId="{1FC084D4-0DBB-4DB9-9464-391C00904E6A}" type="pres">
      <dgm:prSet presAssocID="{768D8E30-F24C-4A4B-97CF-617E98A02608}" presName="TwoNodes_1" presStyleLbl="node1" presStyleIdx="0" presStyleCnt="2" custScaleY="123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7025D-2FF6-4F88-BAFD-CBED6BBFE0DF}" type="pres">
      <dgm:prSet presAssocID="{768D8E30-F24C-4A4B-97CF-617E98A0260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E34BC-4614-4CEC-843C-7C4FBE2C394E}" type="pres">
      <dgm:prSet presAssocID="{768D8E30-F24C-4A4B-97CF-617E98A02608}" presName="TwoConn_1-2" presStyleLbl="fgAccFollowNode1" presStyleIdx="0" presStyleCnt="1" custScaleX="58875" custScaleY="100000" custLinFactNeighborX="-5537" custLinFactNeighborY="-6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FED03-66D0-45DE-86C3-A155FAFB2420}" type="pres">
      <dgm:prSet presAssocID="{768D8E30-F24C-4A4B-97CF-617E98A0260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40775-7BCA-4FAC-BFC9-1891337B52E9}" type="pres">
      <dgm:prSet presAssocID="{768D8E30-F24C-4A4B-97CF-617E98A0260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53C87-3A55-49BA-8E88-4ED2D548D539}" type="presOf" srcId="{0FB4A16F-BF6D-4274-B927-3FC459E5B64A}" destId="{DCCFED03-66D0-45DE-86C3-A155FAFB2420}" srcOrd="1" destOrd="0" presId="urn:microsoft.com/office/officeart/2005/8/layout/vProcess5"/>
    <dgm:cxn modelId="{476DEA44-46AD-483E-8C9E-B89FE341F2AA}" type="presOf" srcId="{768D8E30-F24C-4A4B-97CF-617E98A02608}" destId="{B31F82CD-DC84-4783-A468-A02EBABE6607}" srcOrd="0" destOrd="0" presId="urn:microsoft.com/office/officeart/2005/8/layout/vProcess5"/>
    <dgm:cxn modelId="{38A4E18F-C859-4183-A187-8329491A2A67}" srcId="{768D8E30-F24C-4A4B-97CF-617E98A02608}" destId="{0FB4A16F-BF6D-4274-B927-3FC459E5B64A}" srcOrd="0" destOrd="0" parTransId="{DD6C5FA3-B498-48F7-BB76-3020F5EC9961}" sibTransId="{8A6B287A-6BB5-49C7-9002-CEF60CD7F77A}"/>
    <dgm:cxn modelId="{611C9CEE-A3CC-4EF7-A112-A40FF82894E1}" srcId="{768D8E30-F24C-4A4B-97CF-617E98A02608}" destId="{245E3D66-B0C5-48AE-AA71-5C38C25FB80E}" srcOrd="1" destOrd="0" parTransId="{D25C3338-6249-4439-9F8A-100B7EAF2325}" sibTransId="{6F8CBD89-A7B5-429F-810B-B9BEF57B71C1}"/>
    <dgm:cxn modelId="{65AACC9E-4DD0-43B6-ACCB-43E4DCCCBFCB}" type="presOf" srcId="{245E3D66-B0C5-48AE-AA71-5C38C25FB80E}" destId="{8A440775-7BCA-4FAC-BFC9-1891337B52E9}" srcOrd="1" destOrd="0" presId="urn:microsoft.com/office/officeart/2005/8/layout/vProcess5"/>
    <dgm:cxn modelId="{DFE12EE0-A156-42F3-9347-A4F8D0C01641}" type="presOf" srcId="{8A6B287A-6BB5-49C7-9002-CEF60CD7F77A}" destId="{25EE34BC-4614-4CEC-843C-7C4FBE2C394E}" srcOrd="0" destOrd="0" presId="urn:microsoft.com/office/officeart/2005/8/layout/vProcess5"/>
    <dgm:cxn modelId="{965D891E-C16B-4B26-A1FF-926CA62EA63C}" type="presOf" srcId="{245E3D66-B0C5-48AE-AA71-5C38C25FB80E}" destId="{3497025D-2FF6-4F88-BAFD-CBED6BBFE0DF}" srcOrd="0" destOrd="0" presId="urn:microsoft.com/office/officeart/2005/8/layout/vProcess5"/>
    <dgm:cxn modelId="{F1942BA8-79DF-4035-83B9-065DB5D9D8FF}" type="presOf" srcId="{0FB4A16F-BF6D-4274-B927-3FC459E5B64A}" destId="{1FC084D4-0DBB-4DB9-9464-391C00904E6A}" srcOrd="0" destOrd="0" presId="urn:microsoft.com/office/officeart/2005/8/layout/vProcess5"/>
    <dgm:cxn modelId="{956CBC0E-1F74-47FA-A2E2-395B90815E26}" type="presParOf" srcId="{B31F82CD-DC84-4783-A468-A02EBABE6607}" destId="{53763744-8258-454E-816B-21E5303A2AA1}" srcOrd="0" destOrd="0" presId="urn:microsoft.com/office/officeart/2005/8/layout/vProcess5"/>
    <dgm:cxn modelId="{268B764F-FB8D-42FF-97A5-C2A3136F9D2F}" type="presParOf" srcId="{B31F82CD-DC84-4783-A468-A02EBABE6607}" destId="{1FC084D4-0DBB-4DB9-9464-391C00904E6A}" srcOrd="1" destOrd="0" presId="urn:microsoft.com/office/officeart/2005/8/layout/vProcess5"/>
    <dgm:cxn modelId="{174FC6FB-8414-497D-A58D-061F1926BD93}" type="presParOf" srcId="{B31F82CD-DC84-4783-A468-A02EBABE6607}" destId="{3497025D-2FF6-4F88-BAFD-CBED6BBFE0DF}" srcOrd="2" destOrd="0" presId="urn:microsoft.com/office/officeart/2005/8/layout/vProcess5"/>
    <dgm:cxn modelId="{CBAE58B0-8097-4455-B2B0-9F4697FEA482}" type="presParOf" srcId="{B31F82CD-DC84-4783-A468-A02EBABE6607}" destId="{25EE34BC-4614-4CEC-843C-7C4FBE2C394E}" srcOrd="3" destOrd="0" presId="urn:microsoft.com/office/officeart/2005/8/layout/vProcess5"/>
    <dgm:cxn modelId="{E7475FC2-A3EE-470E-AAC6-134477476B5F}" type="presParOf" srcId="{B31F82CD-DC84-4783-A468-A02EBABE6607}" destId="{DCCFED03-66D0-45DE-86C3-A155FAFB2420}" srcOrd="4" destOrd="0" presId="urn:microsoft.com/office/officeart/2005/8/layout/vProcess5"/>
    <dgm:cxn modelId="{28784244-4605-450B-812B-ED07679D52CD}" type="presParOf" srcId="{B31F82CD-DC84-4783-A468-A02EBABE6607}" destId="{8A440775-7BCA-4FAC-BFC9-1891337B52E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8A936B-6979-4A49-9631-2D56A4822681}" type="doc">
      <dgm:prSet loTypeId="urn:microsoft.com/office/officeart/2005/8/layout/arrow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BB4B76-B019-40B8-AD6D-D17231B494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dirty="0" smtClean="0">
              <a:effectLst/>
              <a:latin typeface="Bookman Old Style" pitchFamily="18" charset="0"/>
            </a:rPr>
            <a:t>Все</a:t>
          </a:r>
          <a:r>
            <a:rPr lang="ru-RU" sz="2400" b="0" i="1" dirty="0" smtClean="0">
              <a:effectLst/>
              <a:latin typeface="Bookman Old Style" pitchFamily="18" charset="0"/>
            </a:rPr>
            <a:t> специальные цели достигнуты. Входные данные процесса преобразовываются в выходные данные.</a:t>
          </a:r>
        </a:p>
        <a:p>
          <a:pPr defTabSz="2889250">
            <a:spcAft>
              <a:spcPct val="35000"/>
            </a:spcAft>
          </a:pPr>
          <a:endParaRPr lang="ru-RU" sz="2400" i="1" dirty="0">
            <a:effectLst/>
            <a:latin typeface="Bookman Old Style" pitchFamily="18" charset="0"/>
          </a:endParaRPr>
        </a:p>
      </dgm:t>
    </dgm:pt>
    <dgm:pt modelId="{5B4A36EE-F908-42DF-A423-94DD4F15EE82}" type="parTrans" cxnId="{66C5CD5D-A0EE-4B75-A914-9B2684A4BA59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4952F259-6221-4DC3-9C04-F0792182A9B9}" type="sibTrans" cxnId="{66C5CD5D-A0EE-4B75-A914-9B2684A4BA59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7F11BDEE-81E8-4D02-A594-84F5082FAAA6}">
      <dgm:prSet phldrT="[Текст]" custT="1"/>
      <dgm:spPr/>
      <dgm:t>
        <a:bodyPr/>
        <a:lstStyle/>
        <a:p>
          <a:pPr marL="342900" indent="-342900" eaLnBrk="1" hangingPunct="1">
            <a:lnSpc>
              <a:spcPct val="90000"/>
            </a:lnSpc>
            <a:spcBef>
              <a:spcPct val="20000"/>
            </a:spcBef>
            <a:buClr>
              <a:schemeClr val="hlink"/>
            </a:buClr>
            <a:buSzPct val="60000"/>
            <a:buFont typeface="Wingdings" pitchFamily="2" charset="2"/>
            <a:buChar char="n"/>
          </a:pPr>
          <a:r>
            <a:rPr lang="ru-RU" sz="2400" b="0" i="1" dirty="0" smtClean="0">
              <a:effectLst/>
              <a:latin typeface="Bookman Old Style" pitchFamily="18" charset="0"/>
            </a:rPr>
            <a:t>Общая цель 1: достижение специальных целей.</a:t>
          </a:r>
        </a:p>
        <a:p>
          <a:pPr marL="742950" lvl="1" indent="-285750" eaLnBrk="1" hangingPunct="1">
            <a:lnSpc>
              <a:spcPct val="90000"/>
            </a:lnSpc>
            <a:spcBef>
              <a:spcPct val="20000"/>
            </a:spcBef>
            <a:buClr>
              <a:schemeClr val="tx1"/>
            </a:buClr>
            <a:buFontTx/>
            <a:buChar char="•"/>
          </a:pPr>
          <a:r>
            <a:rPr lang="ru-RU" sz="2400" b="0" i="1" dirty="0" smtClean="0">
              <a:effectLst/>
              <a:latin typeface="Bookman Old Style" pitchFamily="18" charset="0"/>
            </a:rPr>
            <a:t>Общая практика             1.1: выполнение специальных практик.</a:t>
          </a:r>
          <a:endParaRPr lang="uk-UA" sz="2400" b="0" i="1" dirty="0" smtClean="0">
            <a:effectLst/>
            <a:latin typeface="Bookman Old Style" pitchFamily="18" charset="0"/>
          </a:endParaRPr>
        </a:p>
        <a:p>
          <a:endParaRPr lang="ru-RU" sz="2400" i="1" dirty="0">
            <a:effectLst/>
            <a:latin typeface="Bookman Old Style" pitchFamily="18" charset="0"/>
          </a:endParaRPr>
        </a:p>
      </dgm:t>
    </dgm:pt>
    <dgm:pt modelId="{5144966E-7C0C-4D60-A88F-9C6D27C11EBD}" type="parTrans" cxnId="{126B2120-867F-49ED-8CD4-5CBC784CAB69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FDEFF034-1A98-4111-8C5A-4610F96B6BB9}" type="sibTrans" cxnId="{126B2120-867F-49ED-8CD4-5CBC784CAB69}">
      <dgm:prSet/>
      <dgm:spPr/>
      <dgm:t>
        <a:bodyPr/>
        <a:lstStyle/>
        <a:p>
          <a:endParaRPr lang="ru-RU">
            <a:latin typeface="Bookman Old Style" pitchFamily="18" charset="0"/>
          </a:endParaRPr>
        </a:p>
      </dgm:t>
    </dgm:pt>
    <dgm:pt modelId="{3F1F919E-629F-449A-AE2F-DA3CB863394E}" type="pres">
      <dgm:prSet presAssocID="{928A936B-6979-4A49-9631-2D56A48226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E083C3-FEE0-4C27-A74A-E0C87F1747F5}" type="pres">
      <dgm:prSet presAssocID="{C3BB4B76-B019-40B8-AD6D-D17231B49482}" presName="upArrow" presStyleLbl="node1" presStyleIdx="0" presStyleCnt="2" custScaleX="34454" custScaleY="63822"/>
      <dgm:spPr/>
    </dgm:pt>
    <dgm:pt modelId="{1F1C3137-9FD3-4316-893F-A4EECB8138A3}" type="pres">
      <dgm:prSet presAssocID="{C3BB4B76-B019-40B8-AD6D-D17231B49482}" presName="upArrowText" presStyleLbl="revTx" presStyleIdx="0" presStyleCnt="2" custScaleX="128168" custScaleY="63621" custLinFactNeighborX="3013" custLinFactNeighborY="-2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4044A-4697-4424-8335-725BF857005F}" type="pres">
      <dgm:prSet presAssocID="{7F11BDEE-81E8-4D02-A594-84F5082FAAA6}" presName="downArrow" presStyleLbl="node1" presStyleIdx="1" presStyleCnt="2" custScaleX="35067" custScaleY="63420"/>
      <dgm:spPr/>
    </dgm:pt>
    <dgm:pt modelId="{DF752B31-F7C9-4E17-AFA5-C42FE312180D}" type="pres">
      <dgm:prSet presAssocID="{7F11BDEE-81E8-4D02-A594-84F5082FAAA6}" presName="downArrowText" presStyleLbl="revTx" presStyleIdx="1" presStyleCnt="2" custScaleX="108121" custScaleY="54625" custLinFactNeighborX="782" custLinFactNeighborY="14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77C6B-E8CC-4DC0-B297-0738151A1682}" type="presOf" srcId="{7F11BDEE-81E8-4D02-A594-84F5082FAAA6}" destId="{DF752B31-F7C9-4E17-AFA5-C42FE312180D}" srcOrd="0" destOrd="0" presId="urn:microsoft.com/office/officeart/2005/8/layout/arrow4"/>
    <dgm:cxn modelId="{E5F34C3C-75C4-4CC8-9628-9792ECC471F2}" type="presOf" srcId="{928A936B-6979-4A49-9631-2D56A4822681}" destId="{3F1F919E-629F-449A-AE2F-DA3CB863394E}" srcOrd="0" destOrd="0" presId="urn:microsoft.com/office/officeart/2005/8/layout/arrow4"/>
    <dgm:cxn modelId="{66C5CD5D-A0EE-4B75-A914-9B2684A4BA59}" srcId="{928A936B-6979-4A49-9631-2D56A4822681}" destId="{C3BB4B76-B019-40B8-AD6D-D17231B49482}" srcOrd="0" destOrd="0" parTransId="{5B4A36EE-F908-42DF-A423-94DD4F15EE82}" sibTransId="{4952F259-6221-4DC3-9C04-F0792182A9B9}"/>
    <dgm:cxn modelId="{050D6B12-947A-4FA6-A9CC-9EBC442B46F2}" type="presOf" srcId="{C3BB4B76-B019-40B8-AD6D-D17231B49482}" destId="{1F1C3137-9FD3-4316-893F-A4EECB8138A3}" srcOrd="0" destOrd="0" presId="urn:microsoft.com/office/officeart/2005/8/layout/arrow4"/>
    <dgm:cxn modelId="{126B2120-867F-49ED-8CD4-5CBC784CAB69}" srcId="{928A936B-6979-4A49-9631-2D56A4822681}" destId="{7F11BDEE-81E8-4D02-A594-84F5082FAAA6}" srcOrd="1" destOrd="0" parTransId="{5144966E-7C0C-4D60-A88F-9C6D27C11EBD}" sibTransId="{FDEFF034-1A98-4111-8C5A-4610F96B6BB9}"/>
    <dgm:cxn modelId="{8D811D60-B135-4337-BAB3-5DCCCD691F63}" type="presParOf" srcId="{3F1F919E-629F-449A-AE2F-DA3CB863394E}" destId="{50E083C3-FEE0-4C27-A74A-E0C87F1747F5}" srcOrd="0" destOrd="0" presId="urn:microsoft.com/office/officeart/2005/8/layout/arrow4"/>
    <dgm:cxn modelId="{8366469B-541E-4AD5-8D9C-2D4D466448F0}" type="presParOf" srcId="{3F1F919E-629F-449A-AE2F-DA3CB863394E}" destId="{1F1C3137-9FD3-4316-893F-A4EECB8138A3}" srcOrd="1" destOrd="0" presId="urn:microsoft.com/office/officeart/2005/8/layout/arrow4"/>
    <dgm:cxn modelId="{82F6C2EB-E48A-4E25-896A-445934DD7F66}" type="presParOf" srcId="{3F1F919E-629F-449A-AE2F-DA3CB863394E}" destId="{93A4044A-4697-4424-8335-725BF857005F}" srcOrd="2" destOrd="0" presId="urn:microsoft.com/office/officeart/2005/8/layout/arrow4"/>
    <dgm:cxn modelId="{D5467E86-9B03-4FDA-B4F1-D996AEBF93A1}" type="presParOf" srcId="{3F1F919E-629F-449A-AE2F-DA3CB863394E}" destId="{DF752B31-F7C9-4E17-AFA5-C42FE312180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38A87B-E550-498D-B606-B22D03D46A07}" type="doc">
      <dgm:prSet loTypeId="urn:microsoft.com/office/officeart/2005/8/layout/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875CE0-E1E3-434A-B58E-1EB97F9901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dirty="0" smtClean="0"/>
            <a:t>Управление проектом</a:t>
          </a:r>
          <a:endParaRPr lang="uk-UA" sz="3200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4EEBE386-EF1E-48C4-AADC-5A7FC76074A9}" type="parTrans" cxnId="{F73EC6C8-53AE-4541-BC62-2899CB2FCFBE}">
      <dgm:prSet/>
      <dgm:spPr/>
      <dgm:t>
        <a:bodyPr/>
        <a:lstStyle/>
        <a:p>
          <a:endParaRPr lang="ru-RU"/>
        </a:p>
      </dgm:t>
    </dgm:pt>
    <dgm:pt modelId="{44362D67-1B1F-4831-9DD5-777DC376D487}" type="sibTrans" cxnId="{F73EC6C8-53AE-4541-BC62-2899CB2FCFBE}">
      <dgm:prSet/>
      <dgm:spPr/>
      <dgm:t>
        <a:bodyPr/>
        <a:lstStyle/>
        <a:p>
          <a:endParaRPr lang="ru-RU"/>
        </a:p>
      </dgm:t>
    </dgm:pt>
    <dgm:pt modelId="{A0901A1C-F6EF-42C1-894C-E30F118FB2FC}">
      <dgm:prSet phldrT="[Текст]"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Планирование</a:t>
          </a:r>
          <a:r>
            <a:rPr lang="uk-UA" dirty="0" smtClean="0">
              <a:solidFill>
                <a:srgbClr val="FF0000"/>
              </a:solidFill>
            </a:rPr>
            <a:t> </a:t>
          </a:r>
          <a:r>
            <a:rPr lang="uk-UA" dirty="0" err="1" smtClean="0">
              <a:solidFill>
                <a:srgbClr val="FF0000"/>
              </a:solidFill>
            </a:rPr>
            <a:t>проекта</a:t>
          </a:r>
          <a:endParaRPr lang="ru-RU" dirty="0">
            <a:solidFill>
              <a:srgbClr val="FF0000"/>
            </a:solidFill>
          </a:endParaRPr>
        </a:p>
      </dgm:t>
    </dgm:pt>
    <dgm:pt modelId="{5391B8DA-29E7-4D28-BFDC-74CF56A85A4B}" type="parTrans" cxnId="{FC656B8D-A613-47B2-BEAF-E8DFFE53C271}">
      <dgm:prSet/>
      <dgm:spPr/>
      <dgm:t>
        <a:bodyPr/>
        <a:lstStyle/>
        <a:p>
          <a:endParaRPr lang="ru-RU"/>
        </a:p>
      </dgm:t>
    </dgm:pt>
    <dgm:pt modelId="{3E8FB05B-D6D1-4D8E-A224-9E22FB1D635F}" type="sibTrans" cxnId="{FC656B8D-A613-47B2-BEAF-E8DFFE53C271}">
      <dgm:prSet/>
      <dgm:spPr/>
      <dgm:t>
        <a:bodyPr/>
        <a:lstStyle/>
        <a:p>
          <a:endParaRPr lang="ru-RU"/>
        </a:p>
      </dgm:t>
    </dgm:pt>
    <dgm:pt modelId="{57BCDF2B-176C-4CB7-B3C9-53DEB29CEE58}">
      <dgm:prSet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Отслеживание</a:t>
          </a:r>
          <a:r>
            <a:rPr lang="uk-UA" dirty="0" smtClean="0">
              <a:solidFill>
                <a:srgbClr val="FF0000"/>
              </a:solidFill>
            </a:rPr>
            <a:t> и контроль хода </a:t>
          </a:r>
          <a:r>
            <a:rPr lang="uk-UA" dirty="0" err="1" smtClean="0">
              <a:solidFill>
                <a:srgbClr val="FF0000"/>
              </a:solidFill>
            </a:rPr>
            <a:t>проекта</a:t>
          </a:r>
          <a:r>
            <a:rPr lang="uk-UA" dirty="0" smtClean="0">
              <a:solidFill>
                <a:srgbClr val="FF0000"/>
              </a:solidFill>
            </a:rPr>
            <a:t> </a:t>
          </a:r>
          <a:endParaRPr lang="uk-UA" dirty="0">
            <a:solidFill>
              <a:srgbClr val="FF0000"/>
            </a:solidFill>
          </a:endParaRPr>
        </a:p>
      </dgm:t>
    </dgm:pt>
    <dgm:pt modelId="{CB548178-06DF-4ABF-A64A-64AB2884FCC3}" type="parTrans" cxnId="{FBA7B651-43DF-4028-A6A8-8B0F56A7ADBA}">
      <dgm:prSet/>
      <dgm:spPr/>
      <dgm:t>
        <a:bodyPr/>
        <a:lstStyle/>
        <a:p>
          <a:endParaRPr lang="ru-RU"/>
        </a:p>
      </dgm:t>
    </dgm:pt>
    <dgm:pt modelId="{4F413BB5-D4ED-4A88-833C-D2B68787D823}" type="sibTrans" cxnId="{FBA7B651-43DF-4028-A6A8-8B0F56A7ADBA}">
      <dgm:prSet/>
      <dgm:spPr/>
      <dgm:t>
        <a:bodyPr/>
        <a:lstStyle/>
        <a:p>
          <a:endParaRPr lang="ru-RU"/>
        </a:p>
      </dgm:t>
    </dgm:pt>
    <dgm:pt modelId="{ED9FF77F-15BE-499D-8763-A68602A10FA8}">
      <dgm:prSet/>
      <dgm:spPr/>
      <dgm:t>
        <a:bodyPr/>
        <a:lstStyle/>
        <a:p>
          <a:r>
            <a:rPr lang="uk-UA" dirty="0" smtClean="0"/>
            <a:t>Project </a:t>
          </a:r>
          <a:r>
            <a:rPr lang="uk-UA" dirty="0" err="1" smtClean="0"/>
            <a:t>Monitoring</a:t>
          </a:r>
          <a:r>
            <a:rPr lang="uk-UA" dirty="0" smtClean="0"/>
            <a:t> </a:t>
          </a:r>
          <a:r>
            <a:rPr lang="uk-UA" dirty="0" err="1" smtClean="0"/>
            <a:t>and</a:t>
          </a:r>
          <a:r>
            <a:rPr lang="uk-UA" dirty="0" smtClean="0"/>
            <a:t> </a:t>
          </a:r>
          <a:r>
            <a:rPr lang="uk-UA" dirty="0" err="1" smtClean="0"/>
            <a:t>Control</a:t>
          </a:r>
          <a:endParaRPr lang="uk-UA" dirty="0"/>
        </a:p>
      </dgm:t>
    </dgm:pt>
    <dgm:pt modelId="{650FC50F-EE2A-4271-8D1E-77BCED1AA9B8}" type="parTrans" cxnId="{B9803E70-8598-48AF-BC04-E21589130E51}">
      <dgm:prSet/>
      <dgm:spPr/>
      <dgm:t>
        <a:bodyPr/>
        <a:lstStyle/>
        <a:p>
          <a:endParaRPr lang="ru-RU"/>
        </a:p>
      </dgm:t>
    </dgm:pt>
    <dgm:pt modelId="{D4D3C8CD-5619-4829-BEF0-164C31B715DB}" type="sibTrans" cxnId="{B9803E70-8598-48AF-BC04-E21589130E51}">
      <dgm:prSet/>
      <dgm:spPr/>
      <dgm:t>
        <a:bodyPr/>
        <a:lstStyle/>
        <a:p>
          <a:endParaRPr lang="ru-RU"/>
        </a:p>
      </dgm:t>
    </dgm:pt>
    <dgm:pt modelId="{E6730CAE-3BF7-44DD-A231-A40AF3AB801D}">
      <dgm:prSet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Управление</a:t>
          </a:r>
          <a:r>
            <a:rPr lang="uk-UA" dirty="0" smtClean="0">
              <a:solidFill>
                <a:srgbClr val="FF0000"/>
              </a:solidFill>
            </a:rPr>
            <a:t> </a:t>
          </a:r>
          <a:r>
            <a:rPr lang="uk-UA" dirty="0" err="1" smtClean="0">
              <a:solidFill>
                <a:srgbClr val="FF0000"/>
              </a:solidFill>
            </a:rPr>
            <a:t>соглашениями</a:t>
          </a:r>
          <a:r>
            <a:rPr lang="uk-UA" dirty="0" smtClean="0">
              <a:solidFill>
                <a:srgbClr val="FF0000"/>
              </a:solidFill>
            </a:rPr>
            <a:t> с поставщиками</a:t>
          </a:r>
          <a:endParaRPr lang="uk-UA" dirty="0">
            <a:solidFill>
              <a:srgbClr val="FF0000"/>
            </a:solidFill>
          </a:endParaRPr>
        </a:p>
      </dgm:t>
    </dgm:pt>
    <dgm:pt modelId="{D2C83492-0354-4C30-AC82-C1F80E47E766}" type="parTrans" cxnId="{40A19C52-9EDE-497E-844B-E261AF3E29D7}">
      <dgm:prSet/>
      <dgm:spPr/>
      <dgm:t>
        <a:bodyPr/>
        <a:lstStyle/>
        <a:p>
          <a:endParaRPr lang="ru-RU"/>
        </a:p>
      </dgm:t>
    </dgm:pt>
    <dgm:pt modelId="{FFCF901E-5F9C-4BDC-BF20-A78E995A8A70}" type="sibTrans" cxnId="{40A19C52-9EDE-497E-844B-E261AF3E29D7}">
      <dgm:prSet/>
      <dgm:spPr/>
      <dgm:t>
        <a:bodyPr/>
        <a:lstStyle/>
        <a:p>
          <a:endParaRPr lang="ru-RU"/>
        </a:p>
      </dgm:t>
    </dgm:pt>
    <dgm:pt modelId="{2544564A-548B-4533-8396-214BC5482DEA}">
      <dgm:prSet/>
      <dgm:spPr/>
      <dgm:t>
        <a:bodyPr/>
        <a:lstStyle/>
        <a:p>
          <a:r>
            <a:rPr lang="uk-UA" dirty="0" err="1" smtClean="0"/>
            <a:t>Supplier</a:t>
          </a:r>
          <a:r>
            <a:rPr lang="uk-UA" dirty="0" smtClean="0"/>
            <a:t> </a:t>
          </a:r>
          <a:r>
            <a:rPr lang="uk-UA" dirty="0" err="1" smtClean="0"/>
            <a:t>Agreement</a:t>
          </a:r>
          <a:r>
            <a:rPr lang="uk-UA" dirty="0" smtClean="0"/>
            <a:t> </a:t>
          </a:r>
          <a:r>
            <a:rPr lang="uk-UA" dirty="0" err="1" smtClean="0"/>
            <a:t>Management</a:t>
          </a:r>
          <a:endParaRPr lang="uk-UA" dirty="0"/>
        </a:p>
      </dgm:t>
    </dgm:pt>
    <dgm:pt modelId="{22597A67-8460-4159-A361-70435227B3E7}" type="parTrans" cxnId="{FD0ABDC2-F6BE-42D1-9AAD-698B34D90658}">
      <dgm:prSet/>
      <dgm:spPr/>
      <dgm:t>
        <a:bodyPr/>
        <a:lstStyle/>
        <a:p>
          <a:endParaRPr lang="ru-RU"/>
        </a:p>
      </dgm:t>
    </dgm:pt>
    <dgm:pt modelId="{98320C4A-75BC-4AA3-A623-E26125780AE6}" type="sibTrans" cxnId="{FD0ABDC2-F6BE-42D1-9AAD-698B34D90658}">
      <dgm:prSet/>
      <dgm:spPr/>
      <dgm:t>
        <a:bodyPr/>
        <a:lstStyle/>
        <a:p>
          <a:endParaRPr lang="ru-RU"/>
        </a:p>
      </dgm:t>
    </dgm:pt>
    <dgm:pt modelId="{492302A7-BBB4-4C83-8A8B-C0682E1112F1}">
      <dgm:prSet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Интегрированное</a:t>
          </a:r>
          <a:r>
            <a:rPr lang="uk-UA" dirty="0" smtClean="0">
              <a:solidFill>
                <a:srgbClr val="FF0000"/>
              </a:solidFill>
            </a:rPr>
            <a:t> </a:t>
          </a:r>
          <a:r>
            <a:rPr lang="uk-UA" dirty="0" err="1" smtClean="0">
              <a:solidFill>
                <a:srgbClr val="FF0000"/>
              </a:solidFill>
            </a:rPr>
            <a:t>управление</a:t>
          </a:r>
          <a:r>
            <a:rPr lang="uk-UA" dirty="0" smtClean="0">
              <a:solidFill>
                <a:srgbClr val="FF0000"/>
              </a:solidFill>
            </a:rPr>
            <a:t> проектом</a:t>
          </a:r>
          <a:endParaRPr lang="uk-UA" dirty="0">
            <a:solidFill>
              <a:srgbClr val="FF0000"/>
            </a:solidFill>
          </a:endParaRPr>
        </a:p>
      </dgm:t>
    </dgm:pt>
    <dgm:pt modelId="{4DE06CD1-69E7-47BB-9C76-4F520106E74A}" type="parTrans" cxnId="{74607236-7CC3-4805-9E2B-3147DD983E1E}">
      <dgm:prSet/>
      <dgm:spPr/>
      <dgm:t>
        <a:bodyPr/>
        <a:lstStyle/>
        <a:p>
          <a:endParaRPr lang="ru-RU"/>
        </a:p>
      </dgm:t>
    </dgm:pt>
    <dgm:pt modelId="{3CAE2B52-5853-4C41-83DD-0BD3436D67CD}" type="sibTrans" cxnId="{74607236-7CC3-4805-9E2B-3147DD983E1E}">
      <dgm:prSet/>
      <dgm:spPr/>
      <dgm:t>
        <a:bodyPr/>
        <a:lstStyle/>
        <a:p>
          <a:endParaRPr lang="ru-RU"/>
        </a:p>
      </dgm:t>
    </dgm:pt>
    <dgm:pt modelId="{CCC2DE89-95A9-4C7B-B6FB-299CB713AD88}">
      <dgm:prSet/>
      <dgm:spPr/>
      <dgm:t>
        <a:bodyPr/>
        <a:lstStyle/>
        <a:p>
          <a:r>
            <a:rPr lang="uk-UA" dirty="0" err="1" smtClean="0"/>
            <a:t>Integrated</a:t>
          </a:r>
          <a:r>
            <a:rPr lang="uk-UA" dirty="0" smtClean="0"/>
            <a:t> Project </a:t>
          </a:r>
          <a:r>
            <a:rPr lang="uk-UA" dirty="0" err="1" smtClean="0"/>
            <a:t>Management</a:t>
          </a:r>
          <a:endParaRPr lang="uk-UA" dirty="0"/>
        </a:p>
      </dgm:t>
    </dgm:pt>
    <dgm:pt modelId="{221FE48F-8C6F-4D3A-BADC-FB062A9B0CA1}" type="parTrans" cxnId="{FDBC097D-B40C-4904-A5AF-E44A8F3907FC}">
      <dgm:prSet/>
      <dgm:spPr/>
      <dgm:t>
        <a:bodyPr/>
        <a:lstStyle/>
        <a:p>
          <a:endParaRPr lang="ru-RU"/>
        </a:p>
      </dgm:t>
    </dgm:pt>
    <dgm:pt modelId="{69BC0CC6-CF0F-4DE0-B5EA-F8BFB4F9AE65}" type="sibTrans" cxnId="{FDBC097D-B40C-4904-A5AF-E44A8F3907FC}">
      <dgm:prSet/>
      <dgm:spPr/>
      <dgm:t>
        <a:bodyPr/>
        <a:lstStyle/>
        <a:p>
          <a:endParaRPr lang="ru-RU"/>
        </a:p>
      </dgm:t>
    </dgm:pt>
    <dgm:pt modelId="{6712E983-9690-4448-B706-A24F18A2D69E}">
      <dgm:prSet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Управление</a:t>
          </a:r>
          <a:r>
            <a:rPr lang="uk-UA" dirty="0" smtClean="0">
              <a:solidFill>
                <a:srgbClr val="FF0000"/>
              </a:solidFill>
            </a:rPr>
            <a:t> рисками</a:t>
          </a:r>
          <a:endParaRPr lang="uk-UA" dirty="0">
            <a:solidFill>
              <a:srgbClr val="FF0000"/>
            </a:solidFill>
          </a:endParaRPr>
        </a:p>
      </dgm:t>
    </dgm:pt>
    <dgm:pt modelId="{E2CE8CE5-2605-4342-8844-883E97694FA4}" type="parTrans" cxnId="{517A4663-013F-441B-B62F-9B37FC90CC0F}">
      <dgm:prSet/>
      <dgm:spPr/>
      <dgm:t>
        <a:bodyPr/>
        <a:lstStyle/>
        <a:p>
          <a:endParaRPr lang="ru-RU"/>
        </a:p>
      </dgm:t>
    </dgm:pt>
    <dgm:pt modelId="{2C8C1C2F-703A-4182-8E82-1D173752B934}" type="sibTrans" cxnId="{517A4663-013F-441B-B62F-9B37FC90CC0F}">
      <dgm:prSet/>
      <dgm:spPr/>
      <dgm:t>
        <a:bodyPr/>
        <a:lstStyle/>
        <a:p>
          <a:endParaRPr lang="ru-RU"/>
        </a:p>
      </dgm:t>
    </dgm:pt>
    <dgm:pt modelId="{2C29FE6F-43DE-46EA-84E5-2FC02AFE65B2}">
      <dgm:prSet/>
      <dgm:spPr/>
      <dgm:t>
        <a:bodyPr/>
        <a:lstStyle/>
        <a:p>
          <a:r>
            <a:rPr lang="uk-UA" dirty="0" err="1" smtClean="0"/>
            <a:t>Risk</a:t>
          </a:r>
          <a:r>
            <a:rPr lang="uk-UA" dirty="0" smtClean="0"/>
            <a:t> </a:t>
          </a:r>
          <a:r>
            <a:rPr lang="uk-UA" dirty="0" err="1" smtClean="0"/>
            <a:t>Management</a:t>
          </a:r>
          <a:endParaRPr lang="uk-UA" dirty="0"/>
        </a:p>
      </dgm:t>
    </dgm:pt>
    <dgm:pt modelId="{4C9D74DD-B1CB-4621-A005-46E43B44B5D6}" type="parTrans" cxnId="{41DA827D-7121-4E95-9089-05B57CC56FD3}">
      <dgm:prSet/>
      <dgm:spPr/>
      <dgm:t>
        <a:bodyPr/>
        <a:lstStyle/>
        <a:p>
          <a:endParaRPr lang="ru-RU"/>
        </a:p>
      </dgm:t>
    </dgm:pt>
    <dgm:pt modelId="{94099352-4FF7-41D0-BD2C-2C039BAB338D}" type="sibTrans" cxnId="{41DA827D-7121-4E95-9089-05B57CC56FD3}">
      <dgm:prSet/>
      <dgm:spPr/>
      <dgm:t>
        <a:bodyPr/>
        <a:lstStyle/>
        <a:p>
          <a:endParaRPr lang="ru-RU"/>
        </a:p>
      </dgm:t>
    </dgm:pt>
    <dgm:pt modelId="{6AC5B6B6-5807-490D-9045-87B2D1C7F9CE}">
      <dgm:prSet/>
      <dgm:spPr/>
      <dgm:t>
        <a:bodyPr/>
        <a:lstStyle/>
        <a:p>
          <a:r>
            <a:rPr lang="uk-UA" dirty="0" err="1" smtClean="0">
              <a:solidFill>
                <a:srgbClr val="FF0000"/>
              </a:solidFill>
            </a:rPr>
            <a:t>Количественное</a:t>
          </a:r>
          <a:r>
            <a:rPr lang="uk-UA" dirty="0" smtClean="0">
              <a:solidFill>
                <a:srgbClr val="FF0000"/>
              </a:solidFill>
            </a:rPr>
            <a:t> </a:t>
          </a:r>
          <a:r>
            <a:rPr lang="uk-UA" dirty="0" err="1" smtClean="0">
              <a:solidFill>
                <a:srgbClr val="FF0000"/>
              </a:solidFill>
            </a:rPr>
            <a:t>управление</a:t>
          </a:r>
          <a:r>
            <a:rPr lang="uk-UA" dirty="0" smtClean="0">
              <a:solidFill>
                <a:srgbClr val="FF0000"/>
              </a:solidFill>
            </a:rPr>
            <a:t> проектами</a:t>
          </a:r>
          <a:endParaRPr lang="uk-UA" dirty="0">
            <a:solidFill>
              <a:srgbClr val="FF0000"/>
            </a:solidFill>
          </a:endParaRPr>
        </a:p>
      </dgm:t>
    </dgm:pt>
    <dgm:pt modelId="{664920FC-01A5-4C54-B51E-E92A5EA485EB}" type="parTrans" cxnId="{2573F58E-80F1-4D8C-B54E-CB0E87E01B47}">
      <dgm:prSet/>
      <dgm:spPr/>
      <dgm:t>
        <a:bodyPr/>
        <a:lstStyle/>
        <a:p>
          <a:endParaRPr lang="ru-RU"/>
        </a:p>
      </dgm:t>
    </dgm:pt>
    <dgm:pt modelId="{26DD829F-D34B-432A-888E-5A7C95F60522}" type="sibTrans" cxnId="{2573F58E-80F1-4D8C-B54E-CB0E87E01B47}">
      <dgm:prSet/>
      <dgm:spPr/>
      <dgm:t>
        <a:bodyPr/>
        <a:lstStyle/>
        <a:p>
          <a:endParaRPr lang="ru-RU"/>
        </a:p>
      </dgm:t>
    </dgm:pt>
    <dgm:pt modelId="{AC855EF8-FB5D-4080-B483-8DA0A9D09609}">
      <dgm:prSet/>
      <dgm:spPr/>
      <dgm:t>
        <a:bodyPr/>
        <a:lstStyle/>
        <a:p>
          <a:r>
            <a:rPr lang="uk-UA" dirty="0" err="1" smtClean="0"/>
            <a:t>Quantitative</a:t>
          </a:r>
          <a:r>
            <a:rPr lang="uk-UA" dirty="0" smtClean="0"/>
            <a:t> Project </a:t>
          </a:r>
          <a:r>
            <a:rPr lang="uk-UA" dirty="0" err="1" smtClean="0"/>
            <a:t>Management</a:t>
          </a:r>
          <a:endParaRPr lang="uk-UA" dirty="0"/>
        </a:p>
      </dgm:t>
    </dgm:pt>
    <dgm:pt modelId="{703DDC49-BF95-4E38-90B1-E3E742CDEFE9}" type="parTrans" cxnId="{8CE0EFEE-092E-45A2-AA1B-43182B3B9D10}">
      <dgm:prSet/>
      <dgm:spPr/>
      <dgm:t>
        <a:bodyPr/>
        <a:lstStyle/>
        <a:p>
          <a:endParaRPr lang="ru-RU"/>
        </a:p>
      </dgm:t>
    </dgm:pt>
    <dgm:pt modelId="{E5655D79-362D-4C66-A6E0-0DCADC371A69}" type="sibTrans" cxnId="{8CE0EFEE-092E-45A2-AA1B-43182B3B9D10}">
      <dgm:prSet/>
      <dgm:spPr/>
      <dgm:t>
        <a:bodyPr/>
        <a:lstStyle/>
        <a:p>
          <a:endParaRPr lang="ru-RU"/>
        </a:p>
      </dgm:t>
    </dgm:pt>
    <dgm:pt modelId="{0241E865-D2D8-4346-95CA-D06CF4E5B866}">
      <dgm:prSet/>
      <dgm:spPr/>
      <dgm:t>
        <a:bodyPr/>
        <a:lstStyle/>
        <a:p>
          <a:r>
            <a:rPr lang="uk-UA" dirty="0" smtClean="0"/>
            <a:t>Project </a:t>
          </a:r>
          <a:r>
            <a:rPr lang="uk-UA" dirty="0" err="1" smtClean="0"/>
            <a:t>Planning</a:t>
          </a:r>
          <a:endParaRPr lang="uk-UA" dirty="0"/>
        </a:p>
      </dgm:t>
    </dgm:pt>
    <dgm:pt modelId="{8EA135E1-16DE-42EB-ACCF-06B8C9A1C4DC}" type="sibTrans" cxnId="{E249AB18-2B97-4140-8D5F-BBF1663232D8}">
      <dgm:prSet/>
      <dgm:spPr/>
      <dgm:t>
        <a:bodyPr/>
        <a:lstStyle/>
        <a:p>
          <a:endParaRPr lang="ru-RU"/>
        </a:p>
      </dgm:t>
    </dgm:pt>
    <dgm:pt modelId="{BA52A25F-04B0-442C-BE62-A612398162EE}" type="parTrans" cxnId="{E249AB18-2B97-4140-8D5F-BBF1663232D8}">
      <dgm:prSet/>
      <dgm:spPr/>
      <dgm:t>
        <a:bodyPr/>
        <a:lstStyle/>
        <a:p>
          <a:endParaRPr lang="ru-RU"/>
        </a:p>
      </dgm:t>
    </dgm:pt>
    <dgm:pt modelId="{5E4EF89B-7010-480F-8D89-0281FB849501}" type="pres">
      <dgm:prSet presAssocID="{BF38A87B-E550-498D-B606-B22D03D46A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514DE0-F5F4-4326-BB79-88A3A9641B1C}" type="pres">
      <dgm:prSet presAssocID="{FF875CE0-E1E3-434A-B58E-1EB97F9901D5}" presName="composite" presStyleCnt="0"/>
      <dgm:spPr/>
    </dgm:pt>
    <dgm:pt modelId="{4977FB1B-5F4E-432A-918D-91D3A80B1690}" type="pres">
      <dgm:prSet presAssocID="{FF875CE0-E1E3-434A-B58E-1EB97F9901D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9533D-01B8-40E6-809D-71B221DAE49D}" type="pres">
      <dgm:prSet presAssocID="{FF875CE0-E1E3-434A-B58E-1EB97F9901D5}" presName="parSh" presStyleLbl="node1" presStyleIdx="0" presStyleCnt="1" custScaleX="93169" custScaleY="75736"/>
      <dgm:spPr/>
      <dgm:t>
        <a:bodyPr/>
        <a:lstStyle/>
        <a:p>
          <a:endParaRPr lang="ru-RU"/>
        </a:p>
      </dgm:t>
    </dgm:pt>
    <dgm:pt modelId="{6059A267-6492-42CC-82F4-2065D8012938}" type="pres">
      <dgm:prSet presAssocID="{FF875CE0-E1E3-434A-B58E-1EB97F9901D5}" presName="desTx" presStyleLbl="fgAcc1" presStyleIdx="0" presStyleCnt="1" custLinFactNeighborX="-851" custLinFactNeighborY="2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EE5B5-1A51-4B19-B2E5-12BDC9342D46}" type="presOf" srcId="{2C29FE6F-43DE-46EA-84E5-2FC02AFE65B2}" destId="{6059A267-6492-42CC-82F4-2065D8012938}" srcOrd="0" destOrd="9" presId="urn:microsoft.com/office/officeart/2005/8/layout/process3"/>
    <dgm:cxn modelId="{64CE0680-CD9C-4932-BA70-17A9D29047F1}" type="presOf" srcId="{ED9FF77F-15BE-499D-8763-A68602A10FA8}" destId="{6059A267-6492-42CC-82F4-2065D8012938}" srcOrd="0" destOrd="3" presId="urn:microsoft.com/office/officeart/2005/8/layout/process3"/>
    <dgm:cxn modelId="{8CE0EFEE-092E-45A2-AA1B-43182B3B9D10}" srcId="{6AC5B6B6-5807-490D-9045-87B2D1C7F9CE}" destId="{AC855EF8-FB5D-4080-B483-8DA0A9D09609}" srcOrd="0" destOrd="0" parTransId="{703DDC49-BF95-4E38-90B1-E3E742CDEFE9}" sibTransId="{E5655D79-362D-4C66-A6E0-0DCADC371A69}"/>
    <dgm:cxn modelId="{7B2709C4-A75F-4260-882D-62695ECFFDE5}" type="presOf" srcId="{2544564A-548B-4533-8396-214BC5482DEA}" destId="{6059A267-6492-42CC-82F4-2065D8012938}" srcOrd="0" destOrd="5" presId="urn:microsoft.com/office/officeart/2005/8/layout/process3"/>
    <dgm:cxn modelId="{2573F58E-80F1-4D8C-B54E-CB0E87E01B47}" srcId="{FF875CE0-E1E3-434A-B58E-1EB97F9901D5}" destId="{6AC5B6B6-5807-490D-9045-87B2D1C7F9CE}" srcOrd="5" destOrd="0" parTransId="{664920FC-01A5-4C54-B51E-E92A5EA485EB}" sibTransId="{26DD829F-D34B-432A-888E-5A7C95F60522}"/>
    <dgm:cxn modelId="{FC656B8D-A613-47B2-BEAF-E8DFFE53C271}" srcId="{FF875CE0-E1E3-434A-B58E-1EB97F9901D5}" destId="{A0901A1C-F6EF-42C1-894C-E30F118FB2FC}" srcOrd="0" destOrd="0" parTransId="{5391B8DA-29E7-4D28-BFDC-74CF56A85A4B}" sibTransId="{3E8FB05B-D6D1-4D8E-A224-9E22FB1D635F}"/>
    <dgm:cxn modelId="{0D069C13-3D52-4FFF-93D5-8EF6EA5D0F23}" type="presOf" srcId="{FF875CE0-E1E3-434A-B58E-1EB97F9901D5}" destId="{4977FB1B-5F4E-432A-918D-91D3A80B1690}" srcOrd="0" destOrd="0" presId="urn:microsoft.com/office/officeart/2005/8/layout/process3"/>
    <dgm:cxn modelId="{E1ECBB83-6D0E-4957-A52D-E1DB485F4B19}" type="presOf" srcId="{E6730CAE-3BF7-44DD-A231-A40AF3AB801D}" destId="{6059A267-6492-42CC-82F4-2065D8012938}" srcOrd="0" destOrd="4" presId="urn:microsoft.com/office/officeart/2005/8/layout/process3"/>
    <dgm:cxn modelId="{B9803E70-8598-48AF-BC04-E21589130E51}" srcId="{57BCDF2B-176C-4CB7-B3C9-53DEB29CEE58}" destId="{ED9FF77F-15BE-499D-8763-A68602A10FA8}" srcOrd="0" destOrd="0" parTransId="{650FC50F-EE2A-4271-8D1E-77BCED1AA9B8}" sibTransId="{D4D3C8CD-5619-4829-BEF0-164C31B715DB}"/>
    <dgm:cxn modelId="{13EB5084-6AAC-4D26-BD2D-2416C1D718DA}" type="presOf" srcId="{6AC5B6B6-5807-490D-9045-87B2D1C7F9CE}" destId="{6059A267-6492-42CC-82F4-2065D8012938}" srcOrd="0" destOrd="10" presId="urn:microsoft.com/office/officeart/2005/8/layout/process3"/>
    <dgm:cxn modelId="{5119BFD5-F42D-4E10-B872-7D84A4BD7F9D}" type="presOf" srcId="{AC855EF8-FB5D-4080-B483-8DA0A9D09609}" destId="{6059A267-6492-42CC-82F4-2065D8012938}" srcOrd="0" destOrd="11" presId="urn:microsoft.com/office/officeart/2005/8/layout/process3"/>
    <dgm:cxn modelId="{2734BFC2-BBEF-4CAB-92BE-0C012E60220B}" type="presOf" srcId="{6712E983-9690-4448-B706-A24F18A2D69E}" destId="{6059A267-6492-42CC-82F4-2065D8012938}" srcOrd="0" destOrd="8" presId="urn:microsoft.com/office/officeart/2005/8/layout/process3"/>
    <dgm:cxn modelId="{0BD1A861-20BD-4DC0-9CDA-CE1DF961F720}" type="presOf" srcId="{BF38A87B-E550-498D-B606-B22D03D46A07}" destId="{5E4EF89B-7010-480F-8D89-0281FB849501}" srcOrd="0" destOrd="0" presId="urn:microsoft.com/office/officeart/2005/8/layout/process3"/>
    <dgm:cxn modelId="{DD7AA22D-F8F0-46DE-9FB6-5DB4437B9606}" type="presOf" srcId="{0241E865-D2D8-4346-95CA-D06CF4E5B866}" destId="{6059A267-6492-42CC-82F4-2065D8012938}" srcOrd="0" destOrd="1" presId="urn:microsoft.com/office/officeart/2005/8/layout/process3"/>
    <dgm:cxn modelId="{63CC3895-7456-4977-A540-297133A525B9}" type="presOf" srcId="{FF875CE0-E1E3-434A-B58E-1EB97F9901D5}" destId="{2C19533D-01B8-40E6-809D-71B221DAE49D}" srcOrd="1" destOrd="0" presId="urn:microsoft.com/office/officeart/2005/8/layout/process3"/>
    <dgm:cxn modelId="{FDBC097D-B40C-4904-A5AF-E44A8F3907FC}" srcId="{492302A7-BBB4-4C83-8A8B-C0682E1112F1}" destId="{CCC2DE89-95A9-4C7B-B6FB-299CB713AD88}" srcOrd="0" destOrd="0" parTransId="{221FE48F-8C6F-4D3A-BADC-FB062A9B0CA1}" sibTransId="{69BC0CC6-CF0F-4DE0-B5EA-F8BFB4F9AE65}"/>
    <dgm:cxn modelId="{E249AB18-2B97-4140-8D5F-BBF1663232D8}" srcId="{A0901A1C-F6EF-42C1-894C-E30F118FB2FC}" destId="{0241E865-D2D8-4346-95CA-D06CF4E5B866}" srcOrd="0" destOrd="0" parTransId="{BA52A25F-04B0-442C-BE62-A612398162EE}" sibTransId="{8EA135E1-16DE-42EB-ACCF-06B8C9A1C4DC}"/>
    <dgm:cxn modelId="{74607236-7CC3-4805-9E2B-3147DD983E1E}" srcId="{FF875CE0-E1E3-434A-B58E-1EB97F9901D5}" destId="{492302A7-BBB4-4C83-8A8B-C0682E1112F1}" srcOrd="3" destOrd="0" parTransId="{4DE06CD1-69E7-47BB-9C76-4F520106E74A}" sibTransId="{3CAE2B52-5853-4C41-83DD-0BD3436D67CD}"/>
    <dgm:cxn modelId="{D4585C9C-002E-451D-BEB5-08E560648156}" type="presOf" srcId="{CCC2DE89-95A9-4C7B-B6FB-299CB713AD88}" destId="{6059A267-6492-42CC-82F4-2065D8012938}" srcOrd="0" destOrd="7" presId="urn:microsoft.com/office/officeart/2005/8/layout/process3"/>
    <dgm:cxn modelId="{CBB9C810-830D-47A4-8DF4-4F750D9AF3B3}" type="presOf" srcId="{57BCDF2B-176C-4CB7-B3C9-53DEB29CEE58}" destId="{6059A267-6492-42CC-82F4-2065D8012938}" srcOrd="0" destOrd="2" presId="urn:microsoft.com/office/officeart/2005/8/layout/process3"/>
    <dgm:cxn modelId="{F4C2E094-0460-42E9-AA72-0FEE2E71791A}" type="presOf" srcId="{492302A7-BBB4-4C83-8A8B-C0682E1112F1}" destId="{6059A267-6492-42CC-82F4-2065D8012938}" srcOrd="0" destOrd="6" presId="urn:microsoft.com/office/officeart/2005/8/layout/process3"/>
    <dgm:cxn modelId="{FBA7B651-43DF-4028-A6A8-8B0F56A7ADBA}" srcId="{FF875CE0-E1E3-434A-B58E-1EB97F9901D5}" destId="{57BCDF2B-176C-4CB7-B3C9-53DEB29CEE58}" srcOrd="1" destOrd="0" parTransId="{CB548178-06DF-4ABF-A64A-64AB2884FCC3}" sibTransId="{4F413BB5-D4ED-4A88-833C-D2B68787D823}"/>
    <dgm:cxn modelId="{517A4663-013F-441B-B62F-9B37FC90CC0F}" srcId="{FF875CE0-E1E3-434A-B58E-1EB97F9901D5}" destId="{6712E983-9690-4448-B706-A24F18A2D69E}" srcOrd="4" destOrd="0" parTransId="{E2CE8CE5-2605-4342-8844-883E97694FA4}" sibTransId="{2C8C1C2F-703A-4182-8E82-1D173752B934}"/>
    <dgm:cxn modelId="{C125B0AD-3F77-4FDB-B086-08BBFBBA7B99}" type="presOf" srcId="{A0901A1C-F6EF-42C1-894C-E30F118FB2FC}" destId="{6059A267-6492-42CC-82F4-2065D8012938}" srcOrd="0" destOrd="0" presId="urn:microsoft.com/office/officeart/2005/8/layout/process3"/>
    <dgm:cxn modelId="{40A19C52-9EDE-497E-844B-E261AF3E29D7}" srcId="{FF875CE0-E1E3-434A-B58E-1EB97F9901D5}" destId="{E6730CAE-3BF7-44DD-A231-A40AF3AB801D}" srcOrd="2" destOrd="0" parTransId="{D2C83492-0354-4C30-AC82-C1F80E47E766}" sibTransId="{FFCF901E-5F9C-4BDC-BF20-A78E995A8A70}"/>
    <dgm:cxn modelId="{F73EC6C8-53AE-4541-BC62-2899CB2FCFBE}" srcId="{BF38A87B-E550-498D-B606-B22D03D46A07}" destId="{FF875CE0-E1E3-434A-B58E-1EB97F9901D5}" srcOrd="0" destOrd="0" parTransId="{4EEBE386-EF1E-48C4-AADC-5A7FC76074A9}" sibTransId="{44362D67-1B1F-4831-9DD5-777DC376D487}"/>
    <dgm:cxn modelId="{41DA827D-7121-4E95-9089-05B57CC56FD3}" srcId="{6712E983-9690-4448-B706-A24F18A2D69E}" destId="{2C29FE6F-43DE-46EA-84E5-2FC02AFE65B2}" srcOrd="0" destOrd="0" parTransId="{4C9D74DD-B1CB-4621-A005-46E43B44B5D6}" sibTransId="{94099352-4FF7-41D0-BD2C-2C039BAB338D}"/>
    <dgm:cxn modelId="{FD0ABDC2-F6BE-42D1-9AAD-698B34D90658}" srcId="{E6730CAE-3BF7-44DD-A231-A40AF3AB801D}" destId="{2544564A-548B-4533-8396-214BC5482DEA}" srcOrd="0" destOrd="0" parTransId="{22597A67-8460-4159-A361-70435227B3E7}" sibTransId="{98320C4A-75BC-4AA3-A623-E26125780AE6}"/>
    <dgm:cxn modelId="{E97178B7-B275-4AA7-8714-2057E90FEE17}" type="presParOf" srcId="{5E4EF89B-7010-480F-8D89-0281FB849501}" destId="{64514DE0-F5F4-4326-BB79-88A3A9641B1C}" srcOrd="0" destOrd="0" presId="urn:microsoft.com/office/officeart/2005/8/layout/process3"/>
    <dgm:cxn modelId="{2040AEC7-290E-4125-8AEE-7DA8351E2D9A}" type="presParOf" srcId="{64514DE0-F5F4-4326-BB79-88A3A9641B1C}" destId="{4977FB1B-5F4E-432A-918D-91D3A80B1690}" srcOrd="0" destOrd="0" presId="urn:microsoft.com/office/officeart/2005/8/layout/process3"/>
    <dgm:cxn modelId="{16524064-C6E2-4D54-A131-D85B5B388BB8}" type="presParOf" srcId="{64514DE0-F5F4-4326-BB79-88A3A9641B1C}" destId="{2C19533D-01B8-40E6-809D-71B221DAE49D}" srcOrd="1" destOrd="0" presId="urn:microsoft.com/office/officeart/2005/8/layout/process3"/>
    <dgm:cxn modelId="{4B79AC27-E717-4328-9E07-88F527A47708}" type="presParOf" srcId="{64514DE0-F5F4-4326-BB79-88A3A9641B1C}" destId="{6059A267-6492-42CC-82F4-2065D801293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B0439-36F6-48E0-AC10-1D14BADC31C6}">
      <dsp:nvSpPr>
        <dsp:cNvPr id="0" name=""/>
        <dsp:cNvSpPr/>
      </dsp:nvSpPr>
      <dsp:spPr>
        <a:xfrm>
          <a:off x="323533" y="144008"/>
          <a:ext cx="4222199" cy="1924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Bookman Old Style" pitchFamily="18" charset="0"/>
            </a:rPr>
            <a:t> </a:t>
          </a:r>
          <a:r>
            <a:rPr lang="ru-RU" sz="2400" i="1" kern="1200" dirty="0" smtClean="0">
              <a:latin typeface="Bookman Old Style" pitchFamily="18" charset="0"/>
            </a:rPr>
            <a:t>последовательность шагов, осуществляемых для достижения заданной це</a:t>
          </a:r>
          <a:r>
            <a:rPr lang="ru-RU" sz="2400" kern="1200" dirty="0" smtClean="0">
              <a:latin typeface="Bookman Old Style" pitchFamily="18" charset="0"/>
            </a:rPr>
            <a:t>ли </a:t>
          </a:r>
          <a:r>
            <a:rPr lang="ru-RU" sz="2400" b="1" kern="1200" dirty="0" smtClean="0">
              <a:solidFill>
                <a:srgbClr val="FF0000"/>
              </a:solidFill>
              <a:latin typeface="Bookman Old Style" pitchFamily="18" charset="0"/>
            </a:rPr>
            <a:t>(IEEE)</a:t>
          </a:r>
          <a:endParaRPr lang="ru-RU" sz="2400" b="1" i="1" kern="1200" dirty="0" smtClean="0">
            <a:ln w="10541" cmpd="sng">
              <a:solidFill>
                <a:srgbClr val="7D7D7D">
                  <a:tint val="100000"/>
                  <a:shade val="100000"/>
                  <a:satMod val="110000"/>
                </a:srgbClr>
              </a:solidFill>
              <a:prstDash val="solid"/>
            </a:ln>
            <a:solidFill>
              <a:srgbClr val="FF0000"/>
            </a:solidFill>
            <a:latin typeface="Bookman Old Style" pitchFamily="18" charset="0"/>
          </a:endParaRPr>
        </a:p>
      </dsp:txBody>
      <dsp:txXfrm>
        <a:off x="323533" y="144008"/>
        <a:ext cx="4222199" cy="1512153"/>
      </dsp:txXfrm>
    </dsp:sp>
    <dsp:sp modelId="{0205EBC5-9CDD-4D64-BC05-E58ACB222452}">
      <dsp:nvSpPr>
        <dsp:cNvPr id="0" name=""/>
        <dsp:cNvSpPr/>
      </dsp:nvSpPr>
      <dsp:spPr>
        <a:xfrm>
          <a:off x="1574607" y="-254913"/>
          <a:ext cx="6222726" cy="6222726"/>
        </a:xfrm>
        <a:prstGeom prst="leftCircularArrow">
          <a:avLst>
            <a:gd name="adj1" fmla="val 967"/>
            <a:gd name="adj2" fmla="val 113227"/>
            <a:gd name="adj3" fmla="val 3925690"/>
            <a:gd name="adj4" fmla="val 11061442"/>
            <a:gd name="adj5" fmla="val 11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F7C88-276F-46A3-BD37-24AC5641B794}">
      <dsp:nvSpPr>
        <dsp:cNvPr id="0" name=""/>
        <dsp:cNvSpPr/>
      </dsp:nvSpPr>
      <dsp:spPr>
        <a:xfrm>
          <a:off x="611561" y="1800201"/>
          <a:ext cx="2074124" cy="8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rPr>
            <a:t>Процесс</a:t>
          </a:r>
          <a:endParaRPr lang="ru-RU" sz="2800" i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611561" y="1800201"/>
        <a:ext cx="2074124" cy="824810"/>
      </dsp:txXfrm>
    </dsp:sp>
    <dsp:sp modelId="{633DE71D-FB58-4F67-AD74-F18F21B7C80E}">
      <dsp:nvSpPr>
        <dsp:cNvPr id="0" name=""/>
        <dsp:cNvSpPr/>
      </dsp:nvSpPr>
      <dsp:spPr>
        <a:xfrm>
          <a:off x="4233838" y="2121294"/>
          <a:ext cx="4629865" cy="414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Bookman Old Style" pitchFamily="18" charset="0"/>
            </a:rPr>
            <a:t> </a:t>
          </a:r>
          <a:r>
            <a:rPr lang="ru-RU" sz="2400" i="1" kern="1200" dirty="0" smtClean="0">
              <a:latin typeface="Bookman Old Style" pitchFamily="18" charset="0"/>
            </a:rPr>
            <a:t>набор действий, методов, практик и преобразований, которые используются людьми для разработки и поддержки программных и сопутствующих средств </a:t>
          </a:r>
          <a:r>
            <a:rPr lang="ru-RU" sz="2400" b="1" kern="1200" dirty="0" smtClean="0">
              <a:solidFill>
                <a:srgbClr val="FF0000"/>
              </a:solidFill>
              <a:latin typeface="Bookman Old Style" pitchFamily="18" charset="0"/>
            </a:rPr>
            <a:t>(SEI)</a:t>
          </a:r>
        </a:p>
      </dsp:txBody>
      <dsp:txXfrm>
        <a:off x="4233838" y="3009166"/>
        <a:ext cx="4629865" cy="3255529"/>
      </dsp:txXfrm>
    </dsp:sp>
    <dsp:sp modelId="{789D2B7E-94E7-4C79-8170-3EDF904208B6}">
      <dsp:nvSpPr>
        <dsp:cNvPr id="0" name=""/>
        <dsp:cNvSpPr/>
      </dsp:nvSpPr>
      <dsp:spPr>
        <a:xfrm>
          <a:off x="5436093" y="2016224"/>
          <a:ext cx="3082231" cy="824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Bookman Old Style" pitchFamily="18" charset="0"/>
            </a:rPr>
            <a:t>Программный процесс</a:t>
          </a:r>
          <a:endParaRPr lang="ru-RU" sz="2800" b="1" i="1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5436093" y="2016224"/>
        <a:ext cx="3082231" cy="8248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491F4B-A7C8-4214-9E81-5BBAE688E650}">
      <dsp:nvSpPr>
        <dsp:cNvPr id="0" name=""/>
        <dsp:cNvSpPr/>
      </dsp:nvSpPr>
      <dsp:spPr>
        <a:xfrm>
          <a:off x="35" y="720077"/>
          <a:ext cx="7171590" cy="10502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kern="1200" dirty="0" smtClean="0">
            <a:latin typeface="Bookman Old Styl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dirty="0" err="1" smtClean="0">
              <a:latin typeface="Bookman Old Style" pitchFamily="18" charset="0"/>
            </a:rPr>
            <a:t>Построение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b="0" i="0" u="none" kern="1200" dirty="0" err="1" smtClean="0">
              <a:latin typeface="Bookman Old Style" pitchFamily="18" charset="0"/>
            </a:rPr>
            <a:t>единой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инфраструктуры</a:t>
          </a:r>
          <a:r>
            <a:rPr lang="ru-RU" sz="2200" i="1" kern="1200" dirty="0" smtClean="0">
              <a:latin typeface="Bookman Old Style" pitchFamily="18" charset="0"/>
            </a:rPr>
            <a:t> стандартных процессов для всей организации.</a:t>
          </a:r>
        </a:p>
        <a:p>
          <a:pPr lvl="0" algn="l" defTabSz="2355850"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5" y="720077"/>
        <a:ext cx="5620289" cy="1050209"/>
      </dsp:txXfrm>
    </dsp:sp>
    <dsp:sp modelId="{68785656-5C68-4615-9630-C9DD4B74BA31}">
      <dsp:nvSpPr>
        <dsp:cNvPr id="0" name=""/>
        <dsp:cNvSpPr/>
      </dsp:nvSpPr>
      <dsp:spPr>
        <a:xfrm>
          <a:off x="288011" y="2031654"/>
          <a:ext cx="7821695" cy="1403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i="1" kern="1200" dirty="0" smtClean="0">
            <a:latin typeface="Bookman Old Styl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kern="1200" dirty="0" smtClean="0">
              <a:latin typeface="Bookman Old Style" pitchFamily="18" charset="0"/>
            </a:rPr>
            <a:t>При выполнении отдельного проекта происходит подгонка общих процессов организации при помощи заранее разработанных процедур адаптации.</a:t>
          </a:r>
        </a:p>
        <a:p>
          <a:pPr lvl="0" algn="l" defTabSz="2355850"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88011" y="2031654"/>
        <a:ext cx="6171377" cy="1403892"/>
      </dsp:txXfrm>
    </dsp:sp>
    <dsp:sp modelId="{E9664E54-E17D-4BAA-9CD9-EF46E173811D}">
      <dsp:nvSpPr>
        <dsp:cNvPr id="0" name=""/>
        <dsp:cNvSpPr/>
      </dsp:nvSpPr>
      <dsp:spPr>
        <a:xfrm>
          <a:off x="576057" y="3672415"/>
          <a:ext cx="7950138" cy="860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kern="1200" dirty="0" smtClean="0">
            <a:latin typeface="Bookman Old Styl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dirty="0" err="1" smtClean="0">
              <a:latin typeface="Bookman Old Style" pitchFamily="18" charset="0"/>
            </a:rPr>
            <a:t>Процессы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описаны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более</a:t>
          </a:r>
          <a:r>
            <a:rPr lang="uk-UA" sz="2200" i="1" kern="1200" dirty="0" smtClean="0">
              <a:latin typeface="Bookman Old Style" pitchFamily="18" charset="0"/>
            </a:rPr>
            <a:t> формально и </a:t>
          </a:r>
          <a:r>
            <a:rPr lang="uk-UA" sz="2200" i="1" kern="1200" dirty="0" err="1" smtClean="0">
              <a:latin typeface="Bookman Old Style" pitchFamily="18" charset="0"/>
            </a:rPr>
            <a:t>более</a:t>
          </a:r>
          <a:r>
            <a:rPr lang="uk-UA" sz="2200" i="1" kern="1200" dirty="0" smtClean="0">
              <a:latin typeface="Bookman Old Style" pitchFamily="18" charset="0"/>
            </a:rPr>
            <a:t> строго.</a:t>
          </a:r>
        </a:p>
        <a:p>
          <a:pPr lvl="0" algn="l" defTabSz="2355850"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76057" y="3672415"/>
        <a:ext cx="6282657" cy="860684"/>
      </dsp:txXfrm>
    </dsp:sp>
    <dsp:sp modelId="{2089161A-2216-4691-B2CB-C915B7014E52}">
      <dsp:nvSpPr>
        <dsp:cNvPr id="0" name=""/>
        <dsp:cNvSpPr/>
      </dsp:nvSpPr>
      <dsp:spPr>
        <a:xfrm>
          <a:off x="223359" y="4752532"/>
          <a:ext cx="8741164" cy="1403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i="1" kern="1200" dirty="0" smtClean="0">
            <a:latin typeface="Bookman Old Style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dirty="0" smtClean="0">
              <a:latin typeface="Bookman Old Style" pitchFamily="18" charset="0"/>
            </a:rPr>
            <a:t>Менеджмент </a:t>
          </a:r>
          <a:r>
            <a:rPr lang="uk-UA" sz="2200" i="1" kern="1200" dirty="0" err="1" smtClean="0">
              <a:latin typeface="Bookman Old Style" pitchFamily="18" charset="0"/>
            </a:rPr>
            <a:t>организации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устанавливает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цели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процессов</a:t>
          </a:r>
          <a:r>
            <a:rPr lang="uk-UA" sz="2200" i="1" kern="1200" dirty="0" smtClean="0">
              <a:latin typeface="Bookman Old Style" pitchFamily="18" charset="0"/>
            </a:rPr>
            <a:t>, </a:t>
          </a:r>
          <a:r>
            <a:rPr lang="uk-UA" sz="2200" i="1" kern="1200" dirty="0" err="1" smtClean="0">
              <a:latin typeface="Bookman Old Style" pitchFamily="18" charset="0"/>
            </a:rPr>
            <a:t>базируясь</a:t>
          </a:r>
          <a:r>
            <a:rPr lang="uk-UA" sz="2200" i="1" kern="1200" dirty="0" smtClean="0">
              <a:latin typeface="Bookman Old Style" pitchFamily="18" charset="0"/>
            </a:rPr>
            <a:t> на стандартах </a:t>
          </a:r>
          <a:r>
            <a:rPr lang="uk-UA" sz="2200" i="1" kern="1200" dirty="0" err="1" smtClean="0">
              <a:latin typeface="Bookman Old Style" pitchFamily="18" charset="0"/>
            </a:rPr>
            <a:t>организации</a:t>
          </a:r>
          <a:r>
            <a:rPr lang="uk-UA" sz="2200" i="1" kern="1200" dirty="0" smtClean="0">
              <a:latin typeface="Bookman Old Style" pitchFamily="18" charset="0"/>
            </a:rPr>
            <a:t> и </a:t>
          </a:r>
          <a:r>
            <a:rPr lang="uk-UA" sz="2200" i="1" kern="1200" dirty="0" err="1" smtClean="0">
              <a:latin typeface="Bookman Old Style" pitchFamily="18" charset="0"/>
            </a:rPr>
            <a:t>контроллирует</a:t>
          </a:r>
          <a:r>
            <a:rPr lang="uk-UA" sz="2200" i="1" kern="1200" dirty="0" smtClean="0">
              <a:latin typeface="Bookman Old Style" pitchFamily="18" charset="0"/>
            </a:rPr>
            <a:t>, </a:t>
          </a:r>
          <a:r>
            <a:rPr lang="uk-UA" sz="2200" i="1" kern="1200" dirty="0" err="1" smtClean="0">
              <a:latin typeface="Bookman Old Style" pitchFamily="18" charset="0"/>
            </a:rPr>
            <a:t>что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эти</a:t>
          </a:r>
          <a:r>
            <a:rPr lang="uk-UA" sz="2200" i="1" kern="1200" dirty="0" smtClean="0">
              <a:latin typeface="Bookman Old Style" pitchFamily="18" charset="0"/>
            </a:rPr>
            <a:t> </a:t>
          </a:r>
          <a:r>
            <a:rPr lang="uk-UA" sz="2200" i="1" kern="1200" dirty="0" err="1" smtClean="0">
              <a:latin typeface="Bookman Old Style" pitchFamily="18" charset="0"/>
            </a:rPr>
            <a:t>цели</a:t>
          </a:r>
          <a:r>
            <a:rPr lang="uk-UA" sz="2200" i="1" kern="1200" dirty="0" smtClean="0">
              <a:latin typeface="Bookman Old Style" pitchFamily="18" charset="0"/>
            </a:rPr>
            <a:t> правильно </a:t>
          </a:r>
          <a:r>
            <a:rPr lang="uk-UA" sz="2200" i="1" kern="1200" dirty="0" err="1" smtClean="0">
              <a:latin typeface="Bookman Old Style" pitchFamily="18" charset="0"/>
            </a:rPr>
            <a:t>адресованы</a:t>
          </a:r>
          <a:r>
            <a:rPr lang="uk-UA" sz="2200" i="1" kern="1200" dirty="0" smtClean="0">
              <a:latin typeface="Bookman Old Style" pitchFamily="18" charset="0"/>
            </a:rPr>
            <a:t>.</a:t>
          </a:r>
          <a:endParaRPr lang="ru-RU" sz="2200" i="1" kern="1200" dirty="0" smtClean="0">
            <a:latin typeface="Bookman Old Style" pitchFamily="18" charset="0"/>
          </a:endParaRPr>
        </a:p>
        <a:p>
          <a:pPr lvl="0" algn="l" defTabSz="1733550"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23359" y="4752532"/>
        <a:ext cx="6896845" cy="1403892"/>
      </dsp:txXfrm>
    </dsp:sp>
    <dsp:sp modelId="{AC0E8422-C655-49C0-97B0-252E93024B06}">
      <dsp:nvSpPr>
        <dsp:cNvPr id="0" name=""/>
        <dsp:cNvSpPr/>
      </dsp:nvSpPr>
      <dsp:spPr>
        <a:xfrm>
          <a:off x="6192686" y="1440156"/>
          <a:ext cx="912529" cy="9125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192686" y="1440156"/>
        <a:ext cx="912529" cy="912529"/>
      </dsp:txXfrm>
    </dsp:sp>
    <dsp:sp modelId="{EAE54F57-01E6-4636-8F53-73BEF7229749}">
      <dsp:nvSpPr>
        <dsp:cNvPr id="0" name=""/>
        <dsp:cNvSpPr/>
      </dsp:nvSpPr>
      <dsp:spPr>
        <a:xfrm>
          <a:off x="6527532" y="3144681"/>
          <a:ext cx="912529" cy="9125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527532" y="3144681"/>
        <a:ext cx="912529" cy="912529"/>
      </dsp:txXfrm>
    </dsp:sp>
    <dsp:sp modelId="{29B0604C-34F9-4545-BB75-B1073A8F0059}">
      <dsp:nvSpPr>
        <dsp:cNvPr id="0" name=""/>
        <dsp:cNvSpPr/>
      </dsp:nvSpPr>
      <dsp:spPr>
        <a:xfrm>
          <a:off x="7058943" y="4393544"/>
          <a:ext cx="912529" cy="9125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058943" y="4393544"/>
        <a:ext cx="912529" cy="9125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D3FC37-B4F4-48C5-B9F9-E65E8E923112}">
      <dsp:nvSpPr>
        <dsp:cNvPr id="0" name=""/>
        <dsp:cNvSpPr/>
      </dsp:nvSpPr>
      <dsp:spPr>
        <a:xfrm>
          <a:off x="0" y="0"/>
          <a:ext cx="6902655" cy="108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i="1" dirty="0" smtClean="0">
            <a:latin typeface="Bookman Old Style" pitchFamily="18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Устанавливаются и используются количественные критерии для управления качеством и процессами.</a:t>
          </a:r>
        </a:p>
        <a:p>
          <a:pPr defTabSz="2355850">
            <a:spcBef>
              <a:spcPct val="0"/>
            </a:spcBef>
            <a:spcAft>
              <a:spcPct val="35000"/>
            </a:spcAft>
          </a:pPr>
          <a:endParaRPr lang="ru-RU" sz="2000" dirty="0"/>
        </a:p>
      </dsp:txBody>
      <dsp:txXfrm>
        <a:off x="0" y="0"/>
        <a:ext cx="5669797" cy="1083831"/>
      </dsp:txXfrm>
    </dsp:sp>
    <dsp:sp modelId="{873EDA87-1EC0-4931-9D19-29208CCF5569}">
      <dsp:nvSpPr>
        <dsp:cNvPr id="0" name=""/>
        <dsp:cNvSpPr/>
      </dsp:nvSpPr>
      <dsp:spPr>
        <a:xfrm>
          <a:off x="515458" y="1176292"/>
          <a:ext cx="6902655" cy="1199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Накапливается и анализируется количественная информация. Для работы с количественными оценками и критериями используются методы статистики.</a:t>
          </a:r>
          <a:endParaRPr lang="ru-RU" sz="2000" kern="1200" dirty="0"/>
        </a:p>
      </dsp:txBody>
      <dsp:txXfrm>
        <a:off x="515458" y="1176292"/>
        <a:ext cx="5682707" cy="1199975"/>
      </dsp:txXfrm>
    </dsp:sp>
    <dsp:sp modelId="{1F267618-5228-431F-8F4A-B4BCF836D7C0}">
      <dsp:nvSpPr>
        <dsp:cNvPr id="0" name=""/>
        <dsp:cNvSpPr/>
      </dsp:nvSpPr>
      <dsp:spPr>
        <a:xfrm>
          <a:off x="1030916" y="2468728"/>
          <a:ext cx="6902655" cy="108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Случаи отклонений при выполнении процессов изучаются с целью предотвращения в будущем.</a:t>
          </a:r>
          <a:endParaRPr lang="ru-RU" sz="2000" kern="1200" dirty="0"/>
        </a:p>
      </dsp:txBody>
      <dsp:txXfrm>
        <a:off x="1030916" y="2468728"/>
        <a:ext cx="5682707" cy="1083831"/>
      </dsp:txXfrm>
    </dsp:sp>
    <dsp:sp modelId="{C01C0018-B5DF-4C50-BC8C-90CDF9AAAFBB}">
      <dsp:nvSpPr>
        <dsp:cNvPr id="0" name=""/>
        <dsp:cNvSpPr/>
      </dsp:nvSpPr>
      <dsp:spPr>
        <a:xfrm>
          <a:off x="1546374" y="3703092"/>
          <a:ext cx="6902655" cy="108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Все результаты измерений хранятся в </a:t>
          </a:r>
          <a:r>
            <a:rPr kumimoji="0" lang="ru-RU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репозитории</a:t>
          </a: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организации и используются для принятия решений в будущем.</a:t>
          </a:r>
          <a:endParaRPr lang="ru-RU" sz="2000" kern="1200" dirty="0"/>
        </a:p>
      </dsp:txBody>
      <dsp:txXfrm>
        <a:off x="1546374" y="3703092"/>
        <a:ext cx="5682707" cy="1083831"/>
      </dsp:txXfrm>
    </dsp:sp>
    <dsp:sp modelId="{7453865C-E30C-404F-8D40-BD8A54264A9B}">
      <dsp:nvSpPr>
        <dsp:cNvPr id="0" name=""/>
        <dsp:cNvSpPr/>
      </dsp:nvSpPr>
      <dsp:spPr>
        <a:xfrm>
          <a:off x="2061832" y="4937456"/>
          <a:ext cx="6902655" cy="10838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Выполнение процесса прогнозируется уже не только качественно, но и количественно.</a:t>
          </a:r>
          <a:endParaRPr lang="ru-RU" sz="2000" kern="1200" dirty="0"/>
        </a:p>
      </dsp:txBody>
      <dsp:txXfrm>
        <a:off x="2061832" y="4937456"/>
        <a:ext cx="5682707" cy="1083831"/>
      </dsp:txXfrm>
    </dsp:sp>
    <dsp:sp modelId="{292B3368-754E-4BAB-926D-7650F8EC3F8F}">
      <dsp:nvSpPr>
        <dsp:cNvPr id="0" name=""/>
        <dsp:cNvSpPr/>
      </dsp:nvSpPr>
      <dsp:spPr>
        <a:xfrm>
          <a:off x="6198165" y="791799"/>
          <a:ext cx="704490" cy="704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98165" y="791799"/>
        <a:ext cx="704490" cy="704490"/>
      </dsp:txXfrm>
    </dsp:sp>
    <dsp:sp modelId="{16D8DED3-4B3D-4088-9DC1-1768F7514D0E}">
      <dsp:nvSpPr>
        <dsp:cNvPr id="0" name=""/>
        <dsp:cNvSpPr/>
      </dsp:nvSpPr>
      <dsp:spPr>
        <a:xfrm>
          <a:off x="6713623" y="2026163"/>
          <a:ext cx="704490" cy="704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713623" y="2026163"/>
        <a:ext cx="704490" cy="704490"/>
      </dsp:txXfrm>
    </dsp:sp>
    <dsp:sp modelId="{9BC48737-0894-45AB-A3DE-49975E44AF0C}">
      <dsp:nvSpPr>
        <dsp:cNvPr id="0" name=""/>
        <dsp:cNvSpPr/>
      </dsp:nvSpPr>
      <dsp:spPr>
        <a:xfrm>
          <a:off x="7229081" y="3242463"/>
          <a:ext cx="704490" cy="704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29081" y="3242463"/>
        <a:ext cx="704490" cy="704490"/>
      </dsp:txXfrm>
    </dsp:sp>
    <dsp:sp modelId="{F8ACC4B0-8BEE-4C6D-A4DF-F9C60B79E653}">
      <dsp:nvSpPr>
        <dsp:cNvPr id="0" name=""/>
        <dsp:cNvSpPr/>
      </dsp:nvSpPr>
      <dsp:spPr>
        <a:xfrm>
          <a:off x="7744539" y="4488870"/>
          <a:ext cx="704490" cy="7044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44539" y="4488870"/>
        <a:ext cx="704490" cy="704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483E8B-5CCE-42F7-92CF-F347E29CDF2C}">
      <dsp:nvSpPr>
        <dsp:cNvPr id="0" name=""/>
        <dsp:cNvSpPr/>
      </dsp:nvSpPr>
      <dsp:spPr>
        <a:xfrm>
          <a:off x="0" y="0"/>
          <a:ext cx="7467229" cy="136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Происходит постоянная оптимизация процессов в организации. Критерием улучшения выступают количественные характеристики процесса.</a:t>
          </a:r>
          <a:endParaRPr lang="ru-RU" sz="2000" kern="1200" dirty="0"/>
        </a:p>
      </dsp:txBody>
      <dsp:txXfrm>
        <a:off x="0" y="0"/>
        <a:ext cx="6078378" cy="1360951"/>
      </dsp:txXfrm>
    </dsp:sp>
    <dsp:sp modelId="{87C7A22F-9239-49C6-8FD8-7A88D0307294}">
      <dsp:nvSpPr>
        <dsp:cNvPr id="0" name=""/>
        <dsp:cNvSpPr/>
      </dsp:nvSpPr>
      <dsp:spPr>
        <a:xfrm>
          <a:off x="658873" y="1587776"/>
          <a:ext cx="7467229" cy="136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Характеристики новых процессов сравниваются со старыми.</a:t>
          </a:r>
          <a:endParaRPr lang="ru-RU" sz="2000" kern="1200" dirty="0"/>
        </a:p>
      </dsp:txBody>
      <dsp:txXfrm>
        <a:off x="658873" y="1587776"/>
        <a:ext cx="5923738" cy="1360951"/>
      </dsp:txXfrm>
    </dsp:sp>
    <dsp:sp modelId="{B5412C60-1EE5-492C-9708-16E21CA2FE49}">
      <dsp:nvSpPr>
        <dsp:cNvPr id="0" name=""/>
        <dsp:cNvSpPr/>
      </dsp:nvSpPr>
      <dsp:spPr>
        <a:xfrm>
          <a:off x="1317746" y="3175552"/>
          <a:ext cx="7467229" cy="13609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Каждый член организации может и должен постоянно вносить свой вклад в процесс улучшения.</a:t>
          </a:r>
          <a:endParaRPr lang="ru-RU" sz="2000" kern="1200" dirty="0"/>
        </a:p>
      </dsp:txBody>
      <dsp:txXfrm>
        <a:off x="1317746" y="3175552"/>
        <a:ext cx="5923738" cy="1360951"/>
      </dsp:txXfrm>
    </dsp:sp>
    <dsp:sp modelId="{5B3E795D-8516-46F5-8CF2-73EB6C56CD89}">
      <dsp:nvSpPr>
        <dsp:cNvPr id="0" name=""/>
        <dsp:cNvSpPr/>
      </dsp:nvSpPr>
      <dsp:spPr>
        <a:xfrm>
          <a:off x="6582611" y="1032054"/>
          <a:ext cx="884618" cy="884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82611" y="1032054"/>
        <a:ext cx="884618" cy="884618"/>
      </dsp:txXfrm>
    </dsp:sp>
    <dsp:sp modelId="{26472F91-ABC6-41BB-886B-69DF2FF675DD}">
      <dsp:nvSpPr>
        <dsp:cNvPr id="0" name=""/>
        <dsp:cNvSpPr/>
      </dsp:nvSpPr>
      <dsp:spPr>
        <a:xfrm>
          <a:off x="7241484" y="2610758"/>
          <a:ext cx="884618" cy="884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41484" y="2610758"/>
        <a:ext cx="884618" cy="8846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7DA25-D9E7-48A3-8BE5-C935CD3D9690}">
      <dsp:nvSpPr>
        <dsp:cNvPr id="0" name=""/>
        <dsp:cNvSpPr/>
      </dsp:nvSpPr>
      <dsp:spPr>
        <a:xfrm>
          <a:off x="555567" y="970"/>
          <a:ext cx="8032865" cy="90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i="0" kern="1200" dirty="0" smtClean="0">
            <a:latin typeface="Bookman Old Style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i="0" kern="1200" dirty="0" smtClean="0">
              <a:latin typeface="Bookman Old Style" pitchFamily="18" charset="0"/>
            </a:rPr>
            <a:t>Области процесса третьего уровня зрелости</a:t>
          </a:r>
          <a:r>
            <a:rPr lang="en-US" sz="2600" i="0" kern="1200" dirty="0" smtClean="0">
              <a:latin typeface="Bookman Old Style" pitchFamily="18" charset="0"/>
            </a:rPr>
            <a:t> </a:t>
          </a:r>
          <a:r>
            <a:rPr lang="ru-RU" sz="2600" i="0" kern="1200" dirty="0" smtClean="0">
              <a:latin typeface="Bookman Old Style" pitchFamily="18" charset="0"/>
            </a:rPr>
            <a:t> - </a:t>
          </a:r>
          <a:r>
            <a:rPr lang="en-US" sz="2600" i="0" kern="1200" dirty="0" smtClean="0">
              <a:latin typeface="Bookman Old Style" pitchFamily="18" charset="0"/>
            </a:rPr>
            <a:t>Defined</a:t>
          </a:r>
          <a:endParaRPr lang="uk-UA" sz="2600" i="0" kern="1200" dirty="0" smtClean="0">
            <a:latin typeface="Bookman Old Style" pitchFamily="18" charset="0"/>
          </a:endParaRPr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i="0" kern="1200" dirty="0">
            <a:latin typeface="Bookman Old Style" pitchFamily="18" charset="0"/>
          </a:endParaRPr>
        </a:p>
      </dsp:txBody>
      <dsp:txXfrm>
        <a:off x="555567" y="970"/>
        <a:ext cx="8032865" cy="909711"/>
      </dsp:txXfrm>
    </dsp:sp>
    <dsp:sp modelId="{88AF993D-5532-4DB6-B9A0-F096D6C1385C}">
      <dsp:nvSpPr>
        <dsp:cNvPr id="0" name=""/>
        <dsp:cNvSpPr/>
      </dsp:nvSpPr>
      <dsp:spPr>
        <a:xfrm>
          <a:off x="1358853" y="910682"/>
          <a:ext cx="803286" cy="682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283"/>
              </a:lnTo>
              <a:lnTo>
                <a:pt x="803286" y="682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00F22-AB25-4197-88FC-226A3E19E5FB}">
      <dsp:nvSpPr>
        <dsp:cNvPr id="0" name=""/>
        <dsp:cNvSpPr/>
      </dsp:nvSpPr>
      <dsp:spPr>
        <a:xfrm>
          <a:off x="2162140" y="1138110"/>
          <a:ext cx="6426292" cy="90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Разработка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требований</a:t>
          </a:r>
          <a:endParaRPr lang="uk-UA" sz="2600" i="1" kern="1200" dirty="0" smtClean="0">
            <a:latin typeface="Bookman Old Style" pitchFamily="18" charset="0"/>
          </a:endParaRPr>
        </a:p>
        <a:p>
          <a:pPr lvl="1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Requirements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Development</a:t>
          </a:r>
          <a:endParaRPr lang="ru-RU" sz="2600" i="1" kern="1200" dirty="0">
            <a:latin typeface="Bookman Old Style" pitchFamily="18" charset="0"/>
          </a:endParaRPr>
        </a:p>
      </dsp:txBody>
      <dsp:txXfrm>
        <a:off x="2162140" y="1138110"/>
        <a:ext cx="6426292" cy="909711"/>
      </dsp:txXfrm>
    </dsp:sp>
    <dsp:sp modelId="{E724727D-D05D-471E-8E32-84CFA23714F9}">
      <dsp:nvSpPr>
        <dsp:cNvPr id="0" name=""/>
        <dsp:cNvSpPr/>
      </dsp:nvSpPr>
      <dsp:spPr>
        <a:xfrm>
          <a:off x="1358853" y="910682"/>
          <a:ext cx="803286" cy="181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423"/>
              </a:lnTo>
              <a:lnTo>
                <a:pt x="803286" y="1819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D3F85-BCD2-4914-A890-ED33827C6B53}">
      <dsp:nvSpPr>
        <dsp:cNvPr id="0" name=""/>
        <dsp:cNvSpPr/>
      </dsp:nvSpPr>
      <dsp:spPr>
        <a:xfrm>
          <a:off x="2162140" y="2275250"/>
          <a:ext cx="6426292" cy="90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Техническое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решение</a:t>
          </a:r>
          <a:endParaRPr lang="uk-UA" sz="2600" i="1" kern="1200" dirty="0" smtClean="0">
            <a:latin typeface="Bookman Old Style" pitchFamily="18" charset="0"/>
          </a:endParaRPr>
        </a:p>
        <a:p>
          <a:pPr lvl="1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Technical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Solution</a:t>
          </a:r>
          <a:endParaRPr lang="ru-RU" sz="2600" i="1" kern="1200" dirty="0">
            <a:latin typeface="Bookman Old Style" pitchFamily="18" charset="0"/>
          </a:endParaRPr>
        </a:p>
      </dsp:txBody>
      <dsp:txXfrm>
        <a:off x="2162140" y="2275250"/>
        <a:ext cx="6426292" cy="909711"/>
      </dsp:txXfrm>
    </dsp:sp>
    <dsp:sp modelId="{8BBD7935-C3B3-4B31-8E67-5AC4C629DFD5}">
      <dsp:nvSpPr>
        <dsp:cNvPr id="0" name=""/>
        <dsp:cNvSpPr/>
      </dsp:nvSpPr>
      <dsp:spPr>
        <a:xfrm>
          <a:off x="1358853" y="910682"/>
          <a:ext cx="803286" cy="295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563"/>
              </a:lnTo>
              <a:lnTo>
                <a:pt x="803286" y="2956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906A-5C83-4692-A801-09F87392CA1B}">
      <dsp:nvSpPr>
        <dsp:cNvPr id="0" name=""/>
        <dsp:cNvSpPr/>
      </dsp:nvSpPr>
      <dsp:spPr>
        <a:xfrm>
          <a:off x="2162140" y="3412389"/>
          <a:ext cx="6426292" cy="90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Интеграция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продукта</a:t>
          </a:r>
          <a:endParaRPr lang="uk-UA" sz="2600" i="1" kern="1200" dirty="0" smtClean="0">
            <a:latin typeface="Bookman Old Style" pitchFamily="18" charset="0"/>
          </a:endParaRPr>
        </a:p>
        <a:p>
          <a:pPr lvl="1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Product</a:t>
          </a:r>
          <a:r>
            <a:rPr lang="uk-UA" sz="2600" i="1" kern="1200" dirty="0" smtClean="0">
              <a:latin typeface="Bookman Old Style" pitchFamily="18" charset="0"/>
            </a:rPr>
            <a:t> </a:t>
          </a:r>
          <a:r>
            <a:rPr lang="uk-UA" sz="2600" i="1" kern="1200" dirty="0" err="1" smtClean="0">
              <a:latin typeface="Bookman Old Style" pitchFamily="18" charset="0"/>
            </a:rPr>
            <a:t>Integration</a:t>
          </a: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spcBef>
              <a:spcPct val="0"/>
            </a:spcBef>
            <a:spcAft>
              <a:spcPct val="35000"/>
            </a:spcAft>
          </a:pPr>
          <a:endParaRPr lang="ru-RU" sz="2600" i="1" kern="1200" dirty="0">
            <a:latin typeface="Bookman Old Style" pitchFamily="18" charset="0"/>
          </a:endParaRPr>
        </a:p>
      </dsp:txBody>
      <dsp:txXfrm>
        <a:off x="2162140" y="3412389"/>
        <a:ext cx="6426292" cy="909711"/>
      </dsp:txXfrm>
    </dsp:sp>
    <dsp:sp modelId="{D3AA204E-9686-4B1C-B2F5-6098A011EF1B}">
      <dsp:nvSpPr>
        <dsp:cNvPr id="0" name=""/>
        <dsp:cNvSpPr/>
      </dsp:nvSpPr>
      <dsp:spPr>
        <a:xfrm>
          <a:off x="1358853" y="910682"/>
          <a:ext cx="803286" cy="4093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703"/>
              </a:lnTo>
              <a:lnTo>
                <a:pt x="803286" y="4093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4CF80-2EA2-4068-BE6B-B4B698CD788E}">
      <dsp:nvSpPr>
        <dsp:cNvPr id="0" name=""/>
        <dsp:cNvSpPr/>
      </dsp:nvSpPr>
      <dsp:spPr>
        <a:xfrm>
          <a:off x="2162140" y="4549529"/>
          <a:ext cx="6426292" cy="90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Верификация</a:t>
          </a:r>
          <a:endParaRPr lang="uk-UA" sz="2600" i="1" kern="1200" dirty="0" smtClean="0">
            <a:latin typeface="Bookman Old Style" pitchFamily="18" charset="0"/>
          </a:endParaRPr>
        </a:p>
        <a:p>
          <a:pPr lvl="1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Verification</a:t>
          </a: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spcBef>
              <a:spcPct val="0"/>
            </a:spcBef>
            <a:spcAft>
              <a:spcPct val="35000"/>
            </a:spcAft>
          </a:pPr>
          <a:endParaRPr lang="ru-RU" sz="2600" i="1" kern="1200" dirty="0">
            <a:latin typeface="Bookman Old Style" pitchFamily="18" charset="0"/>
          </a:endParaRPr>
        </a:p>
      </dsp:txBody>
      <dsp:txXfrm>
        <a:off x="2162140" y="4549529"/>
        <a:ext cx="6426292" cy="909711"/>
      </dsp:txXfrm>
    </dsp:sp>
    <dsp:sp modelId="{2D30393D-3B9A-4962-ABE1-96DDE7CDD1D9}">
      <dsp:nvSpPr>
        <dsp:cNvPr id="0" name=""/>
        <dsp:cNvSpPr/>
      </dsp:nvSpPr>
      <dsp:spPr>
        <a:xfrm>
          <a:off x="1358853" y="910682"/>
          <a:ext cx="803286" cy="523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0843"/>
              </a:lnTo>
              <a:lnTo>
                <a:pt x="803286" y="5230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70061-71AD-49C3-B011-7C225CFAC6DE}">
      <dsp:nvSpPr>
        <dsp:cNvPr id="0" name=""/>
        <dsp:cNvSpPr/>
      </dsp:nvSpPr>
      <dsp:spPr>
        <a:xfrm>
          <a:off x="2162140" y="5686669"/>
          <a:ext cx="6426292" cy="90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Валидация</a:t>
          </a:r>
          <a:endParaRPr lang="uk-UA" sz="2600" i="1" kern="1200" dirty="0" smtClean="0">
            <a:latin typeface="Bookman Old Style" pitchFamily="18" charset="0"/>
          </a:endParaRPr>
        </a:p>
        <a:p>
          <a:pPr lvl="1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dirty="0" err="1" smtClean="0">
              <a:latin typeface="Bookman Old Style" pitchFamily="18" charset="0"/>
            </a:rPr>
            <a:t>Validation</a:t>
          </a:r>
          <a:endParaRPr lang="uk-UA" sz="2600" i="1" kern="1200" dirty="0" smtClean="0">
            <a:latin typeface="Bookman Old Style" pitchFamily="18" charset="0"/>
          </a:endParaRPr>
        </a:p>
        <a:p>
          <a:pPr algn="ctr" defTabSz="1155700">
            <a:spcBef>
              <a:spcPct val="0"/>
            </a:spcBef>
            <a:spcAft>
              <a:spcPct val="35000"/>
            </a:spcAft>
          </a:pPr>
          <a:endParaRPr lang="ru-RU" sz="2600" i="1" kern="1200" dirty="0">
            <a:latin typeface="Bookman Old Style" pitchFamily="18" charset="0"/>
          </a:endParaRPr>
        </a:p>
      </dsp:txBody>
      <dsp:txXfrm>
        <a:off x="2162140" y="5686669"/>
        <a:ext cx="6426292" cy="9097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7DA25-D9E7-48A3-8BE5-C935CD3D9690}">
      <dsp:nvSpPr>
        <dsp:cNvPr id="0" name=""/>
        <dsp:cNvSpPr/>
      </dsp:nvSpPr>
      <dsp:spPr>
        <a:xfrm>
          <a:off x="487503" y="1667"/>
          <a:ext cx="8168992" cy="775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i="1" kern="1200" dirty="0" smtClean="0">
            <a:latin typeface="Book Antiqu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i="1" kern="1200" dirty="0" smtClean="0">
              <a:latin typeface="Book Antiqua" pitchFamily="18" charset="0"/>
            </a:rPr>
            <a:t>Области процесса третьего уровня зрелости</a:t>
          </a:r>
          <a:r>
            <a:rPr lang="en-US" sz="2200" i="1" kern="1200" dirty="0" smtClean="0">
              <a:latin typeface="Book Antiqua" pitchFamily="18" charset="0"/>
            </a:rPr>
            <a:t> </a:t>
          </a:r>
          <a:r>
            <a:rPr lang="ru-RU" sz="2200" i="1" kern="1200" dirty="0" smtClean="0">
              <a:latin typeface="Book Antiqua" pitchFamily="18" charset="0"/>
            </a:rPr>
            <a:t> - </a:t>
          </a:r>
          <a:r>
            <a:rPr lang="en-US" sz="2200" i="1" kern="1200" dirty="0" smtClean="0">
              <a:latin typeface="Book Antiqua" pitchFamily="18" charset="0"/>
            </a:rPr>
            <a:t>Defined</a:t>
          </a:r>
          <a:endParaRPr lang="uk-UA" sz="2200" i="1" kern="1200" dirty="0" smtClean="0">
            <a:latin typeface="Book Antiqua" pitchFamily="18" charset="0"/>
          </a:endParaRPr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i="1" kern="1200" dirty="0">
            <a:latin typeface="Book Antiqua" pitchFamily="18" charset="0"/>
          </a:endParaRPr>
        </a:p>
      </dsp:txBody>
      <dsp:txXfrm>
        <a:off x="487503" y="1667"/>
        <a:ext cx="8168992" cy="775766"/>
      </dsp:txXfrm>
    </dsp:sp>
    <dsp:sp modelId="{88AF993D-5532-4DB6-B9A0-F096D6C1385C}">
      <dsp:nvSpPr>
        <dsp:cNvPr id="0" name=""/>
        <dsp:cNvSpPr/>
      </dsp:nvSpPr>
      <dsp:spPr>
        <a:xfrm>
          <a:off x="1304402" y="777434"/>
          <a:ext cx="816899" cy="581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824"/>
              </a:lnTo>
              <a:lnTo>
                <a:pt x="816899" y="581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00F22-AB25-4197-88FC-226A3E19E5FB}">
      <dsp:nvSpPr>
        <dsp:cNvPr id="0" name=""/>
        <dsp:cNvSpPr/>
      </dsp:nvSpPr>
      <dsp:spPr>
        <a:xfrm>
          <a:off x="2121302" y="971376"/>
          <a:ext cx="6535194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342900" marR="0" lvl="0" indent="-34290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  <a:defRPr/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процессами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в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marL="742950" marR="0" lvl="1" indent="-285750" algn="l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itchFamily="34" charset="0"/>
            <a:buChar char="–"/>
            <a:tabLst/>
            <a:defRPr/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Process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Focus</a:t>
          </a:r>
          <a:endParaRPr lang="ru-RU" sz="2200" i="1" dirty="0">
            <a:latin typeface="Book Antiqua" pitchFamily="18" charset="0"/>
          </a:endParaRPr>
        </a:p>
      </dsp:txBody>
      <dsp:txXfrm>
        <a:off x="2121302" y="971376"/>
        <a:ext cx="6535194" cy="775766"/>
      </dsp:txXfrm>
    </dsp:sp>
    <dsp:sp modelId="{8BBD7935-C3B3-4B31-8E67-5AC4C629DFD5}">
      <dsp:nvSpPr>
        <dsp:cNvPr id="0" name=""/>
        <dsp:cNvSpPr/>
      </dsp:nvSpPr>
      <dsp:spPr>
        <a:xfrm>
          <a:off x="1304402" y="777434"/>
          <a:ext cx="816899" cy="155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533"/>
              </a:lnTo>
              <a:lnTo>
                <a:pt x="816899" y="1551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906A-5C83-4692-A801-09F87392CA1B}">
      <dsp:nvSpPr>
        <dsp:cNvPr id="0" name=""/>
        <dsp:cNvSpPr/>
      </dsp:nvSpPr>
      <dsp:spPr>
        <a:xfrm>
          <a:off x="2121302" y="1941084"/>
          <a:ext cx="6535194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Обучение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в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Training</a:t>
          </a:r>
          <a:endParaRPr lang="ru-RU" sz="2200" i="1" kern="1200" dirty="0">
            <a:latin typeface="Book Antiqua" pitchFamily="18" charset="0"/>
          </a:endParaRPr>
        </a:p>
      </dsp:txBody>
      <dsp:txXfrm>
        <a:off x="2121302" y="1941084"/>
        <a:ext cx="6535194" cy="775766"/>
      </dsp:txXfrm>
    </dsp:sp>
    <dsp:sp modelId="{D3AA204E-9686-4B1C-B2F5-6098A011EF1B}">
      <dsp:nvSpPr>
        <dsp:cNvPr id="0" name=""/>
        <dsp:cNvSpPr/>
      </dsp:nvSpPr>
      <dsp:spPr>
        <a:xfrm>
          <a:off x="1304402" y="777434"/>
          <a:ext cx="816899" cy="2521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241"/>
              </a:lnTo>
              <a:lnTo>
                <a:pt x="816899" y="2521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4CF80-2EA2-4068-BE6B-B4B698CD788E}">
      <dsp:nvSpPr>
        <dsp:cNvPr id="0" name=""/>
        <dsp:cNvSpPr/>
      </dsp:nvSpPr>
      <dsp:spPr>
        <a:xfrm>
          <a:off x="2121302" y="2910792"/>
          <a:ext cx="6535194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Интегрированное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проектом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Integrated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Project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Management</a:t>
          </a:r>
          <a:endParaRPr lang="ru-RU" sz="2200" i="1" kern="1200" dirty="0">
            <a:latin typeface="Book Antiqua" pitchFamily="18" charset="0"/>
          </a:endParaRPr>
        </a:p>
      </dsp:txBody>
      <dsp:txXfrm>
        <a:off x="2121302" y="2910792"/>
        <a:ext cx="6535194" cy="775766"/>
      </dsp:txXfrm>
    </dsp:sp>
    <dsp:sp modelId="{2D30393D-3B9A-4962-ABE1-96DDE7CDD1D9}">
      <dsp:nvSpPr>
        <dsp:cNvPr id="0" name=""/>
        <dsp:cNvSpPr/>
      </dsp:nvSpPr>
      <dsp:spPr>
        <a:xfrm>
          <a:off x="1304402" y="777434"/>
          <a:ext cx="816899" cy="3490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949"/>
              </a:lnTo>
              <a:lnTo>
                <a:pt x="816899" y="3490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70061-71AD-49C3-B011-7C225CFAC6DE}">
      <dsp:nvSpPr>
        <dsp:cNvPr id="0" name=""/>
        <dsp:cNvSpPr/>
      </dsp:nvSpPr>
      <dsp:spPr>
        <a:xfrm>
          <a:off x="2121302" y="3880500"/>
          <a:ext cx="6535194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Управление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рисками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Risk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Management</a:t>
          </a:r>
          <a:endParaRPr lang="ru-RU" sz="2200" i="1" kern="1200" dirty="0">
            <a:latin typeface="Book Antiqua" pitchFamily="18" charset="0"/>
          </a:endParaRPr>
        </a:p>
      </dsp:txBody>
      <dsp:txXfrm>
        <a:off x="2121302" y="3880500"/>
        <a:ext cx="6535194" cy="775766"/>
      </dsp:txXfrm>
    </dsp:sp>
    <dsp:sp modelId="{2E628185-04FE-4472-BF60-7FFE90BCD1D3}">
      <dsp:nvSpPr>
        <dsp:cNvPr id="0" name=""/>
        <dsp:cNvSpPr/>
      </dsp:nvSpPr>
      <dsp:spPr>
        <a:xfrm>
          <a:off x="1304402" y="777434"/>
          <a:ext cx="816899" cy="446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0657"/>
              </a:lnTo>
              <a:lnTo>
                <a:pt x="816899" y="4460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4D402-2FA2-42FA-8DCD-5EC8CA47D65C}">
      <dsp:nvSpPr>
        <dsp:cNvPr id="0" name=""/>
        <dsp:cNvSpPr/>
      </dsp:nvSpPr>
      <dsp:spPr>
        <a:xfrm>
          <a:off x="2121302" y="4850209"/>
          <a:ext cx="6438167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Анализ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принятия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решений</a:t>
          </a:r>
          <a:endParaRPr kumimoji="0" lang="uk-UA" sz="2200" b="0" i="1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Decision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Analysis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and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Resolution</a:t>
          </a:r>
          <a:endParaRPr lang="ru-RU" sz="2200" i="1" kern="1200" dirty="0">
            <a:latin typeface="Book Antiqua" pitchFamily="18" charset="0"/>
          </a:endParaRPr>
        </a:p>
      </dsp:txBody>
      <dsp:txXfrm>
        <a:off x="2121302" y="4850209"/>
        <a:ext cx="6438167" cy="775766"/>
      </dsp:txXfrm>
    </dsp:sp>
    <dsp:sp modelId="{F1CF424B-E778-48CE-8C90-CD4D8A570F10}">
      <dsp:nvSpPr>
        <dsp:cNvPr id="0" name=""/>
        <dsp:cNvSpPr/>
      </dsp:nvSpPr>
      <dsp:spPr>
        <a:xfrm>
          <a:off x="1304402" y="777434"/>
          <a:ext cx="816899" cy="5430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0366"/>
              </a:lnTo>
              <a:lnTo>
                <a:pt x="816899" y="5430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4BCAB-0AFE-465E-8EFF-203B19B6F4F3}">
      <dsp:nvSpPr>
        <dsp:cNvPr id="0" name=""/>
        <dsp:cNvSpPr/>
      </dsp:nvSpPr>
      <dsp:spPr>
        <a:xfrm>
          <a:off x="2121302" y="5819917"/>
          <a:ext cx="6438167" cy="775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Определение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процессов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организации</a:t>
          </a:r>
          <a:endParaRPr kumimoji="0" lang="uk-UA" sz="2200" b="0" i="1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ook Antiqua" pitchFamily="18" charset="0"/>
            <a:ea typeface="+mn-ea"/>
            <a:cs typeface="+mn-cs"/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Organizational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Process</a:t>
          </a:r>
          <a:r>
            <a:rPr kumimoji="0" lang="uk-UA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 </a:t>
          </a:r>
          <a:r>
            <a:rPr kumimoji="0" lang="uk-UA" sz="2200" b="0" i="1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rPr>
            <a:t>Definition</a:t>
          </a:r>
          <a:endParaRPr lang="ru-RU" sz="2200" i="1" kern="1200" dirty="0">
            <a:latin typeface="Book Antiqua" pitchFamily="18" charset="0"/>
          </a:endParaRPr>
        </a:p>
      </dsp:txBody>
      <dsp:txXfrm>
        <a:off x="2121302" y="5819917"/>
        <a:ext cx="6438167" cy="77576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C084D4-0DBB-4DB9-9464-391C00904E6A}">
      <dsp:nvSpPr>
        <dsp:cNvPr id="0" name=""/>
        <dsp:cNvSpPr/>
      </dsp:nvSpPr>
      <dsp:spPr>
        <a:xfrm>
          <a:off x="0" y="-133547"/>
          <a:ext cx="7283609" cy="2770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Bookman Old Style" pitchFamily="18" charset="0"/>
          </a:endParaRPr>
        </a:p>
        <a:p>
          <a:pPr marL="268288" lvl="1" indent="-268288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ü"/>
          </a:pPr>
          <a:r>
            <a:rPr lang="ru-RU" sz="2000" kern="1200" dirty="0" smtClean="0">
              <a:latin typeface="Bookman Old Style" pitchFamily="18" charset="0"/>
            </a:rPr>
            <a:t>Вводится «линейка» для измерения выполнимости процесса (</a:t>
          </a:r>
          <a:r>
            <a:rPr lang="en-US" sz="2000" kern="1200" dirty="0" smtClean="0">
              <a:latin typeface="Bookman Old Style" pitchFamily="18" charset="0"/>
            </a:rPr>
            <a:t>capability levels – </a:t>
          </a:r>
          <a:r>
            <a:rPr lang="ru-RU" sz="2000" kern="1200" dirty="0" smtClean="0">
              <a:latin typeface="Bookman Old Style" pitchFamily="18" charset="0"/>
            </a:rPr>
            <a:t>уровни возможности).</a:t>
          </a:r>
        </a:p>
        <a:p>
          <a:pPr marL="268288" lvl="1" indent="-268288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ü"/>
          </a:pPr>
          <a:r>
            <a:rPr lang="ru-RU" sz="2000" kern="1200" dirty="0" smtClean="0">
              <a:latin typeface="Bookman Old Style" pitchFamily="18" charset="0"/>
            </a:rPr>
            <a:t>Этой линейкой меряется каждая из областей процесса.</a:t>
          </a:r>
        </a:p>
        <a:p>
          <a:pPr algn="l" defTabSz="889000"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0" y="-133547"/>
        <a:ext cx="5103657" cy="2770037"/>
      </dsp:txXfrm>
    </dsp:sp>
    <dsp:sp modelId="{3497025D-2FF6-4F88-BAFD-CBED6BBFE0DF}">
      <dsp:nvSpPr>
        <dsp:cNvPr id="0" name=""/>
        <dsp:cNvSpPr/>
      </dsp:nvSpPr>
      <dsp:spPr>
        <a:xfrm>
          <a:off x="1285342" y="2866250"/>
          <a:ext cx="7283609" cy="2235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latin typeface="Bookman Old Style" pitchFamily="18" charset="0"/>
            </a:rPr>
            <a:t>Те же </a:t>
          </a:r>
          <a:r>
            <a:rPr lang="ru-RU" sz="2000" kern="1200" dirty="0" smtClean="0">
              <a:latin typeface="Bookman Old Style" pitchFamily="18" charset="0"/>
            </a:rPr>
            <a:t>области процесса уже сгруппированы не по уровням зрелости, а по категориям.</a:t>
          </a:r>
        </a:p>
        <a:p>
          <a:pPr lvl="0" algn="l" defTabSz="533400"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Bookman Old Style" pitchFamily="18" charset="0"/>
          </a:endParaRPr>
        </a:p>
      </dsp:txBody>
      <dsp:txXfrm>
        <a:off x="1285342" y="2866250"/>
        <a:ext cx="4544964" cy="2235848"/>
      </dsp:txXfrm>
    </dsp:sp>
    <dsp:sp modelId="{25EE34BC-4614-4CEC-843C-7C4FBE2C394E}">
      <dsp:nvSpPr>
        <dsp:cNvPr id="0" name=""/>
        <dsp:cNvSpPr/>
      </dsp:nvSpPr>
      <dsp:spPr>
        <a:xfrm>
          <a:off x="6048673" y="1800195"/>
          <a:ext cx="855631" cy="145330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>
            <a:latin typeface="Bookman Old Style" pitchFamily="18" charset="0"/>
          </a:endParaRPr>
        </a:p>
      </dsp:txBody>
      <dsp:txXfrm>
        <a:off x="6048673" y="1800195"/>
        <a:ext cx="855631" cy="14533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083C3-FEE0-4C27-A74A-E0C87F1747F5}">
      <dsp:nvSpPr>
        <dsp:cNvPr id="0" name=""/>
        <dsp:cNvSpPr/>
      </dsp:nvSpPr>
      <dsp:spPr>
        <a:xfrm>
          <a:off x="395533" y="590977"/>
          <a:ext cx="1039656" cy="2073577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1C3137-9FD3-4316-893F-A4EECB8138A3}">
      <dsp:nvSpPr>
        <dsp:cNvPr id="0" name=""/>
        <dsp:cNvSpPr/>
      </dsp:nvSpPr>
      <dsp:spPr>
        <a:xfrm>
          <a:off x="1947741" y="517143"/>
          <a:ext cx="6563021" cy="206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i="1" kern="1200" dirty="0" smtClean="0">
              <a:effectLst/>
              <a:latin typeface="Bookman Old Style" pitchFamily="18" charset="0"/>
            </a:rPr>
            <a:t>Все</a:t>
          </a:r>
          <a:r>
            <a:rPr lang="ru-RU" sz="2400" b="0" i="1" kern="1200" dirty="0" smtClean="0">
              <a:effectLst/>
              <a:latin typeface="Bookman Old Style" pitchFamily="18" charset="0"/>
            </a:rPr>
            <a:t> специальные цели достигнуты. Входные данные процесса преобразовываются в выходные данные.</a:t>
          </a:r>
        </a:p>
        <a:p>
          <a:pPr lvl="0" algn="l" defTabSz="2889250">
            <a:spcBef>
              <a:spcPct val="0"/>
            </a:spcBef>
            <a:spcAft>
              <a:spcPct val="35000"/>
            </a:spcAft>
          </a:pPr>
          <a:endParaRPr lang="ru-RU" sz="2400" i="1" kern="1200" dirty="0">
            <a:effectLst/>
            <a:latin typeface="Bookman Old Style" pitchFamily="18" charset="0"/>
          </a:endParaRPr>
        </a:p>
      </dsp:txBody>
      <dsp:txXfrm>
        <a:off x="1947741" y="517143"/>
        <a:ext cx="6563021" cy="2067046"/>
      </dsp:txXfrm>
    </dsp:sp>
    <dsp:sp modelId="{93A4044A-4697-4424-8335-725BF857005F}">
      <dsp:nvSpPr>
        <dsp:cNvPr id="0" name=""/>
        <dsp:cNvSpPr/>
      </dsp:nvSpPr>
      <dsp:spPr>
        <a:xfrm>
          <a:off x="1291540" y="4117258"/>
          <a:ext cx="1058153" cy="206051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752B31-F7C9-4E17-AFA5-C42FE312180D}">
      <dsp:nvSpPr>
        <dsp:cNvPr id="0" name=""/>
        <dsp:cNvSpPr/>
      </dsp:nvSpPr>
      <dsp:spPr>
        <a:xfrm>
          <a:off x="3252022" y="4728249"/>
          <a:ext cx="5536487" cy="177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342900" indent="-342900" algn="l" defTabSz="10668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hlink"/>
            </a:buClr>
            <a:buSzPct val="60000"/>
            <a:buFont typeface="Wingdings" pitchFamily="2" charset="2"/>
            <a:buChar char="n"/>
          </a:pPr>
          <a:r>
            <a:rPr lang="ru-RU" sz="2400" b="0" i="1" kern="1200" dirty="0" smtClean="0">
              <a:effectLst/>
              <a:latin typeface="Bookman Old Style" pitchFamily="18" charset="0"/>
            </a:rPr>
            <a:t>Общая цель 1: достижение специальных целей.</a:t>
          </a:r>
        </a:p>
        <a:p>
          <a:pPr marL="742950" lvl="1" indent="-285750" algn="l" defTabSz="1066800" ea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FontTx/>
            <a:buChar char="•"/>
          </a:pPr>
          <a:r>
            <a:rPr lang="ru-RU" sz="2400" b="0" i="1" kern="1200" dirty="0" smtClean="0">
              <a:effectLst/>
              <a:latin typeface="Bookman Old Style" pitchFamily="18" charset="0"/>
            </a:rPr>
            <a:t>Общая практика             1.1: выполнение специальных практик.</a:t>
          </a:r>
          <a:endParaRPr lang="uk-UA" sz="2400" b="0" i="1" kern="1200" dirty="0" smtClean="0">
            <a:effectLst/>
            <a:latin typeface="Bookman Old Style" pitchFamily="18" charset="0"/>
          </a:endParaRPr>
        </a:p>
        <a:p>
          <a:pPr algn="l" defTabSz="1066800">
            <a:spcBef>
              <a:spcPct val="0"/>
            </a:spcBef>
            <a:spcAft>
              <a:spcPct val="35000"/>
            </a:spcAft>
          </a:pPr>
          <a:endParaRPr lang="ru-RU" sz="2400" i="1" kern="1200" dirty="0">
            <a:effectLst/>
            <a:latin typeface="Bookman Old Style" pitchFamily="18" charset="0"/>
          </a:endParaRPr>
        </a:p>
      </dsp:txBody>
      <dsp:txXfrm>
        <a:off x="3252022" y="4728249"/>
        <a:ext cx="5536487" cy="177476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19533D-01B8-40E6-809D-71B221DAE49D}">
      <dsp:nvSpPr>
        <dsp:cNvPr id="0" name=""/>
        <dsp:cNvSpPr/>
      </dsp:nvSpPr>
      <dsp:spPr>
        <a:xfrm>
          <a:off x="123500" y="161743"/>
          <a:ext cx="6737761" cy="1512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/>
            <a:t>Управление проектом</a:t>
          </a:r>
          <a:endParaRPr lang="uk-UA" sz="3200" kern="1200" dirty="0" smtClean="0"/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23500" y="161743"/>
        <a:ext cx="6737761" cy="1008101"/>
      </dsp:txXfrm>
    </dsp:sp>
    <dsp:sp modelId="{6059A267-6492-42CC-82F4-2065D8012938}">
      <dsp:nvSpPr>
        <dsp:cNvPr id="0" name=""/>
        <dsp:cNvSpPr/>
      </dsp:nvSpPr>
      <dsp:spPr>
        <a:xfrm>
          <a:off x="1296161" y="1052720"/>
          <a:ext cx="7231763" cy="558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Планирование</a:t>
          </a:r>
          <a:r>
            <a:rPr lang="uk-UA" sz="2500" kern="1200" dirty="0" smtClean="0">
              <a:solidFill>
                <a:srgbClr val="FF0000"/>
              </a:solidFill>
            </a:rPr>
            <a:t> </a:t>
          </a:r>
          <a:r>
            <a:rPr lang="uk-UA" sz="2500" kern="1200" dirty="0" err="1" smtClean="0">
              <a:solidFill>
                <a:srgbClr val="FF0000"/>
              </a:solidFill>
            </a:rPr>
            <a:t>проекта</a:t>
          </a:r>
          <a:endParaRPr lang="ru-RU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Project </a:t>
          </a:r>
          <a:r>
            <a:rPr lang="uk-UA" sz="2500" kern="1200" dirty="0" err="1" smtClean="0"/>
            <a:t>Planning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Отслеживание</a:t>
          </a:r>
          <a:r>
            <a:rPr lang="uk-UA" sz="2500" kern="1200" dirty="0" smtClean="0">
              <a:solidFill>
                <a:srgbClr val="FF0000"/>
              </a:solidFill>
            </a:rPr>
            <a:t> и контроль хода </a:t>
          </a:r>
          <a:r>
            <a:rPr lang="uk-UA" sz="2500" kern="1200" dirty="0" err="1" smtClean="0">
              <a:solidFill>
                <a:srgbClr val="FF0000"/>
              </a:solidFill>
            </a:rPr>
            <a:t>проекта</a:t>
          </a:r>
          <a:r>
            <a:rPr lang="uk-UA" sz="2500" kern="1200" dirty="0" smtClean="0">
              <a:solidFill>
                <a:srgbClr val="FF0000"/>
              </a:solidFill>
            </a:rPr>
            <a:t> </a:t>
          </a:r>
          <a:endParaRPr lang="uk-UA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Project </a:t>
          </a:r>
          <a:r>
            <a:rPr lang="uk-UA" sz="2500" kern="1200" dirty="0" err="1" smtClean="0"/>
            <a:t>Monitoring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and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Control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Управление</a:t>
          </a:r>
          <a:r>
            <a:rPr lang="uk-UA" sz="2500" kern="1200" dirty="0" smtClean="0">
              <a:solidFill>
                <a:srgbClr val="FF0000"/>
              </a:solidFill>
            </a:rPr>
            <a:t> </a:t>
          </a:r>
          <a:r>
            <a:rPr lang="uk-UA" sz="2500" kern="1200" dirty="0" err="1" smtClean="0">
              <a:solidFill>
                <a:srgbClr val="FF0000"/>
              </a:solidFill>
            </a:rPr>
            <a:t>соглашениями</a:t>
          </a:r>
          <a:r>
            <a:rPr lang="uk-UA" sz="2500" kern="1200" dirty="0" smtClean="0">
              <a:solidFill>
                <a:srgbClr val="FF0000"/>
              </a:solidFill>
            </a:rPr>
            <a:t> с поставщиками</a:t>
          </a:r>
          <a:endParaRPr lang="uk-UA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Supplier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Agreement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Management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Интегрированное</a:t>
          </a:r>
          <a:r>
            <a:rPr lang="uk-UA" sz="2500" kern="1200" dirty="0" smtClean="0">
              <a:solidFill>
                <a:srgbClr val="FF0000"/>
              </a:solidFill>
            </a:rPr>
            <a:t> </a:t>
          </a:r>
          <a:r>
            <a:rPr lang="uk-UA" sz="2500" kern="1200" dirty="0" err="1" smtClean="0">
              <a:solidFill>
                <a:srgbClr val="FF0000"/>
              </a:solidFill>
            </a:rPr>
            <a:t>управление</a:t>
          </a:r>
          <a:r>
            <a:rPr lang="uk-UA" sz="2500" kern="1200" dirty="0" smtClean="0">
              <a:solidFill>
                <a:srgbClr val="FF0000"/>
              </a:solidFill>
            </a:rPr>
            <a:t> проектом</a:t>
          </a:r>
          <a:endParaRPr lang="uk-UA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Integrated</a:t>
          </a:r>
          <a:r>
            <a:rPr lang="uk-UA" sz="2500" kern="1200" dirty="0" smtClean="0"/>
            <a:t> Project </a:t>
          </a:r>
          <a:r>
            <a:rPr lang="uk-UA" sz="2500" kern="1200" dirty="0" err="1" smtClean="0"/>
            <a:t>Management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Управление</a:t>
          </a:r>
          <a:r>
            <a:rPr lang="uk-UA" sz="2500" kern="1200" dirty="0" smtClean="0">
              <a:solidFill>
                <a:srgbClr val="FF0000"/>
              </a:solidFill>
            </a:rPr>
            <a:t> рисками</a:t>
          </a:r>
          <a:endParaRPr lang="uk-UA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Risk</a:t>
          </a:r>
          <a:r>
            <a:rPr lang="uk-UA" sz="2500" kern="1200" dirty="0" smtClean="0"/>
            <a:t> </a:t>
          </a:r>
          <a:r>
            <a:rPr lang="uk-UA" sz="2500" kern="1200" dirty="0" err="1" smtClean="0"/>
            <a:t>Management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>
              <a:solidFill>
                <a:srgbClr val="FF0000"/>
              </a:solidFill>
            </a:rPr>
            <a:t>Количественное</a:t>
          </a:r>
          <a:r>
            <a:rPr lang="uk-UA" sz="2500" kern="1200" dirty="0" smtClean="0">
              <a:solidFill>
                <a:srgbClr val="FF0000"/>
              </a:solidFill>
            </a:rPr>
            <a:t> </a:t>
          </a:r>
          <a:r>
            <a:rPr lang="uk-UA" sz="2500" kern="1200" dirty="0" err="1" smtClean="0">
              <a:solidFill>
                <a:srgbClr val="FF0000"/>
              </a:solidFill>
            </a:rPr>
            <a:t>управление</a:t>
          </a:r>
          <a:r>
            <a:rPr lang="uk-UA" sz="2500" kern="1200" dirty="0" smtClean="0">
              <a:solidFill>
                <a:srgbClr val="FF0000"/>
              </a:solidFill>
            </a:rPr>
            <a:t> проектами</a:t>
          </a:r>
          <a:endParaRPr lang="uk-UA" sz="2500" kern="1200" dirty="0">
            <a:solidFill>
              <a:srgbClr val="FF0000"/>
            </a:solidFill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err="1" smtClean="0"/>
            <a:t>Quantitative</a:t>
          </a:r>
          <a:r>
            <a:rPr lang="uk-UA" sz="2500" kern="1200" dirty="0" smtClean="0"/>
            <a:t> Project </a:t>
          </a:r>
          <a:r>
            <a:rPr lang="uk-UA" sz="2500" kern="1200" dirty="0" err="1" smtClean="0"/>
            <a:t>Management</a:t>
          </a:r>
          <a:endParaRPr lang="uk-UA" sz="2500" kern="1200" dirty="0"/>
        </a:p>
      </dsp:txBody>
      <dsp:txXfrm>
        <a:off x="1296161" y="1052720"/>
        <a:ext cx="7231763" cy="55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56DF-3122-4807-B00C-50E6FFD914C3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4D16-FDE7-4DD7-82C3-23B8555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7C8E-23E0-4044-955A-9C997CE34A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BC2FD-06CC-4077-B847-1F130137176A}" type="slidenum">
              <a:rPr lang="en-US"/>
              <a:pPr/>
              <a:t>26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8BB95-D478-49FE-A844-EA406E5F3D28}" type="slidenum">
              <a:rPr lang="en-US"/>
              <a:pPr/>
              <a:t>27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7794-9C43-4727-A8D5-D7ADBE5EF383}" type="slidenum">
              <a:rPr lang="en-US"/>
              <a:pPr/>
              <a:t>28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72975-6EB3-4671-B9E0-1A00582757D3}" type="slidenum">
              <a:rPr lang="en-US"/>
              <a:pPr/>
              <a:t>33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07ED6-863A-4E6E-B0A3-429CAA10F39F}" type="slidenum">
              <a:rPr lang="en-US"/>
              <a:pPr/>
              <a:t>35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7C8E-23E0-4044-955A-9C997CE34A5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8307-9B92-4F80-8A91-FB7D6C4AAB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8307-9B92-4F80-8A91-FB7D6C4AAB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E8307-9B92-4F80-8A91-FB7D6C4AAB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966BD-227D-4093-ACD8-72E4619199C1}" type="slidenum">
              <a:rPr lang="en-US"/>
              <a:pPr/>
              <a:t>9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EBFE-D7B8-4323-942C-F9FE3175A77A}" type="slidenum">
              <a:rPr lang="en-US"/>
              <a:pPr/>
              <a:t>16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64C6D-CEA3-473C-9678-03D75F26BD82}" type="slidenum">
              <a:rPr lang="en-US"/>
              <a:pPr/>
              <a:t>23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45E91-2A3A-4A49-8C6E-5D3B3EABEE24}" type="slidenum">
              <a:rPr lang="en-US"/>
              <a:pPr/>
              <a:t>24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9A694-9FFB-4519-9026-4F6636934A3F}" type="slidenum">
              <a:rPr lang="en-US"/>
              <a:pPr/>
              <a:t>25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Курс SE MSF.NET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SW-CMM + CMMI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512ADB-BF84-4F80-A5EC-DDA7FC696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4B185-C37F-4035-BFE4-9694092B8A0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FB7A-6403-42CD-89B6-99476E4F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so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руговая стрелка 9"/>
          <p:cNvSpPr/>
          <p:nvPr/>
        </p:nvSpPr>
        <p:spPr>
          <a:xfrm rot="16035242" flipH="1">
            <a:off x="682580" y="31315"/>
            <a:ext cx="5393488" cy="6132020"/>
          </a:xfrm>
          <a:prstGeom prst="circularArrow">
            <a:avLst>
              <a:gd name="adj1" fmla="val 1552"/>
              <a:gd name="adj2" fmla="val 1219492"/>
              <a:gd name="adj3" fmla="val 20220753"/>
              <a:gd name="adj4" fmla="val 6166120"/>
              <a:gd name="adj5" fmla="val 467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12" descr="http://www.bpfpgu.ru/uploads/posts/2012-04/1333394600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4991100" cy="4243391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4" descr="G:\linux\FileSystemsCrystalProject128x128\FileSystemsCrystalProject128x128\net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6672"/>
            <a:ext cx="576000" cy="576000"/>
          </a:xfrm>
          <a:prstGeom prst="rect">
            <a:avLst/>
          </a:prstGeom>
          <a:noFill/>
        </p:spPr>
      </p:pic>
      <p:pic>
        <p:nvPicPr>
          <p:cNvPr id="23" name="Picture 4" descr="G:\linux\FileSystemsCrystalProject128x128\FileSystemsCrystalProject128x128\netwo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46" y="714356"/>
            <a:ext cx="928694" cy="928694"/>
          </a:xfrm>
          <a:prstGeom prst="rect">
            <a:avLst/>
          </a:prstGeom>
          <a:noFill/>
        </p:spPr>
      </p:pic>
      <p:pic>
        <p:nvPicPr>
          <p:cNvPr id="25" name="Picture 4" descr="G:\linux\FileSystemsCrystalProject128x128\FileSystemsCrystalProject128x128\netwo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914" y="451846"/>
            <a:ext cx="642942" cy="642942"/>
          </a:xfrm>
          <a:prstGeom prst="rect">
            <a:avLst/>
          </a:prstGeom>
          <a:noFill/>
        </p:spPr>
      </p:pic>
      <p:pic>
        <p:nvPicPr>
          <p:cNvPr id="26" name="Picture 4" descr="G:\linux\FileSystemsCrystalProject128x128\FileSystemsCrystalProject128x128\netwo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1214446" cy="1214446"/>
          </a:xfrm>
          <a:prstGeom prst="rect">
            <a:avLst/>
          </a:prstGeom>
          <a:noFill/>
        </p:spPr>
      </p:pic>
      <p:pic>
        <p:nvPicPr>
          <p:cNvPr id="17" name="Picture 2" descr="http://static.wixstatic.com/media/83cade_401f3be7c73447137561f2a50955abda.png_srz_417_270_85_22_0.50_1.20_0.00_png_s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212976"/>
            <a:ext cx="2344977" cy="151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f1comp.ru/wp-content/uploads/2012/05/tip-shutdown-computer.pn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2699792" y="5589240"/>
            <a:ext cx="1036314" cy="103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komit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420888"/>
            <a:ext cx="4464496" cy="309634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03848" y="1628800"/>
            <a:ext cx="5643602" cy="4824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prstTxWarp prst="textButton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 Antiqua" pitchFamily="18" charset="0"/>
              </a:rPr>
              <a:t>Модели и процессы </a:t>
            </a:r>
          </a:p>
          <a:p>
            <a:pPr algn="ctr"/>
            <a:endParaRPr lang="ru-RU" sz="5400" b="1" i="1" dirty="0" smtClean="0">
              <a:ln w="11430"/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Book Antiqua" pitchFamily="18" charset="0"/>
            </a:endParaRPr>
          </a:p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 Antiqua" pitchFamily="18" charset="0"/>
              </a:rPr>
              <a:t>проектами ПС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3573016"/>
            <a:ext cx="2592288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управления </a:t>
            </a:r>
            <a:endParaRPr lang="ru-RU" sz="5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Ступенчатое представление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52400" y="841375"/>
            <a:ext cx="8763000" cy="5254625"/>
            <a:chOff x="-1488" y="595"/>
            <a:chExt cx="5461" cy="3310"/>
          </a:xfrm>
        </p:grpSpPr>
        <p:sp>
          <p:nvSpPr>
            <p:cNvPr id="420943" name="Freeform 79"/>
            <p:cNvSpPr>
              <a:spLocks/>
            </p:cNvSpPr>
            <p:nvPr/>
          </p:nvSpPr>
          <p:spPr bwMode="auto">
            <a:xfrm>
              <a:off x="-15" y="1747"/>
              <a:ext cx="2252" cy="215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038" y="215"/>
                </a:cxn>
                <a:cxn ang="0">
                  <a:pos x="2252" y="0"/>
                </a:cxn>
                <a:cxn ang="0">
                  <a:pos x="569" y="0"/>
                </a:cxn>
                <a:cxn ang="0">
                  <a:pos x="0" y="215"/>
                </a:cxn>
              </a:cxnLst>
              <a:rect l="0" t="0" r="r" b="b"/>
              <a:pathLst>
                <a:path w="2252" h="215">
                  <a:moveTo>
                    <a:pt x="0" y="215"/>
                  </a:moveTo>
                  <a:lnTo>
                    <a:pt x="2038" y="215"/>
                  </a:lnTo>
                  <a:lnTo>
                    <a:pt x="2252" y="0"/>
                  </a:lnTo>
                  <a:lnTo>
                    <a:pt x="569" y="0"/>
                  </a:lnTo>
                  <a:lnTo>
                    <a:pt x="0" y="2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-1488" y="595"/>
              <a:ext cx="5461" cy="3310"/>
              <a:chOff x="-1467" y="595"/>
              <a:chExt cx="5461" cy="3310"/>
            </a:xfrm>
          </p:grpSpPr>
          <p:sp>
            <p:nvSpPr>
              <p:cNvPr id="420934" name="Freeform 70"/>
              <p:cNvSpPr>
                <a:spLocks/>
              </p:cNvSpPr>
              <p:nvPr/>
            </p:nvSpPr>
            <p:spPr bwMode="auto">
              <a:xfrm>
                <a:off x="3031" y="2891"/>
                <a:ext cx="963" cy="1013"/>
              </a:xfrm>
              <a:custGeom>
                <a:avLst/>
                <a:gdLst/>
                <a:ahLst/>
                <a:cxnLst>
                  <a:cxn ang="0">
                    <a:pos x="455" y="1013"/>
                  </a:cxn>
                  <a:cxn ang="0">
                    <a:pos x="0" y="432"/>
                  </a:cxn>
                  <a:cxn ang="0">
                    <a:pos x="426" y="0"/>
                  </a:cxn>
                  <a:cxn ang="0">
                    <a:pos x="963" y="504"/>
                  </a:cxn>
                  <a:cxn ang="0">
                    <a:pos x="455" y="1013"/>
                  </a:cxn>
                </a:cxnLst>
                <a:rect l="0" t="0" r="r" b="b"/>
                <a:pathLst>
                  <a:path w="963" h="1013">
                    <a:moveTo>
                      <a:pt x="455" y="1013"/>
                    </a:moveTo>
                    <a:lnTo>
                      <a:pt x="0" y="432"/>
                    </a:lnTo>
                    <a:lnTo>
                      <a:pt x="426" y="0"/>
                    </a:lnTo>
                    <a:lnTo>
                      <a:pt x="963" y="504"/>
                    </a:lnTo>
                    <a:lnTo>
                      <a:pt x="455" y="1013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35" name="Freeform 71"/>
              <p:cNvSpPr>
                <a:spLocks/>
              </p:cNvSpPr>
              <p:nvPr/>
            </p:nvSpPr>
            <p:spPr bwMode="auto">
              <a:xfrm>
                <a:off x="-1030" y="2891"/>
                <a:ext cx="4487" cy="433"/>
              </a:xfrm>
              <a:custGeom>
                <a:avLst/>
                <a:gdLst/>
                <a:ahLst/>
                <a:cxnLst>
                  <a:cxn ang="0">
                    <a:pos x="0" y="433"/>
                  </a:cxn>
                  <a:cxn ang="0">
                    <a:pos x="4061" y="433"/>
                  </a:cxn>
                  <a:cxn ang="0">
                    <a:pos x="4487" y="0"/>
                  </a:cxn>
                  <a:cxn ang="0">
                    <a:pos x="573" y="0"/>
                  </a:cxn>
                  <a:cxn ang="0">
                    <a:pos x="0" y="433"/>
                  </a:cxn>
                </a:cxnLst>
                <a:rect l="0" t="0" r="r" b="b"/>
                <a:pathLst>
                  <a:path w="4487" h="433">
                    <a:moveTo>
                      <a:pt x="0" y="433"/>
                    </a:moveTo>
                    <a:lnTo>
                      <a:pt x="4061" y="433"/>
                    </a:lnTo>
                    <a:lnTo>
                      <a:pt x="4487" y="0"/>
                    </a:lnTo>
                    <a:lnTo>
                      <a:pt x="573" y="0"/>
                    </a:lnTo>
                    <a:lnTo>
                      <a:pt x="0" y="433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36" name="Freeform 72"/>
              <p:cNvSpPr>
                <a:spLocks/>
              </p:cNvSpPr>
              <p:nvPr/>
            </p:nvSpPr>
            <p:spPr bwMode="auto">
              <a:xfrm>
                <a:off x="-1467" y="3323"/>
                <a:ext cx="4955" cy="582"/>
              </a:xfrm>
              <a:custGeom>
                <a:avLst/>
                <a:gdLst/>
                <a:ahLst/>
                <a:cxnLst>
                  <a:cxn ang="0">
                    <a:pos x="435" y="0"/>
                  </a:cxn>
                  <a:cxn ang="0">
                    <a:pos x="4496" y="0"/>
                  </a:cxn>
                  <a:cxn ang="0">
                    <a:pos x="4955" y="582"/>
                  </a:cxn>
                  <a:cxn ang="0">
                    <a:pos x="0" y="582"/>
                  </a:cxn>
                  <a:cxn ang="0">
                    <a:pos x="435" y="0"/>
                  </a:cxn>
                </a:cxnLst>
                <a:rect l="0" t="0" r="r" b="b"/>
                <a:pathLst>
                  <a:path w="4955" h="582">
                    <a:moveTo>
                      <a:pt x="435" y="0"/>
                    </a:moveTo>
                    <a:lnTo>
                      <a:pt x="4496" y="0"/>
                    </a:lnTo>
                    <a:lnTo>
                      <a:pt x="4955" y="582"/>
                    </a:lnTo>
                    <a:lnTo>
                      <a:pt x="0" y="582"/>
                    </a:lnTo>
                    <a:lnTo>
                      <a:pt x="435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38" name="Freeform 74"/>
              <p:cNvSpPr>
                <a:spLocks/>
              </p:cNvSpPr>
              <p:nvPr/>
            </p:nvSpPr>
            <p:spPr bwMode="auto">
              <a:xfrm>
                <a:off x="2531" y="2315"/>
                <a:ext cx="850" cy="918"/>
              </a:xfrm>
              <a:custGeom>
                <a:avLst/>
                <a:gdLst/>
                <a:ahLst/>
                <a:cxnLst>
                  <a:cxn ang="0">
                    <a:pos x="433" y="918"/>
                  </a:cxn>
                  <a:cxn ang="0">
                    <a:pos x="0" y="322"/>
                  </a:cxn>
                  <a:cxn ang="0">
                    <a:pos x="317" y="0"/>
                  </a:cxn>
                  <a:cxn ang="0">
                    <a:pos x="850" y="506"/>
                  </a:cxn>
                  <a:cxn ang="0">
                    <a:pos x="433" y="918"/>
                  </a:cxn>
                </a:cxnLst>
                <a:rect l="0" t="0" r="r" b="b"/>
                <a:pathLst>
                  <a:path w="850" h="918">
                    <a:moveTo>
                      <a:pt x="433" y="918"/>
                    </a:moveTo>
                    <a:lnTo>
                      <a:pt x="0" y="322"/>
                    </a:lnTo>
                    <a:lnTo>
                      <a:pt x="317" y="0"/>
                    </a:lnTo>
                    <a:lnTo>
                      <a:pt x="850" y="506"/>
                    </a:lnTo>
                    <a:lnTo>
                      <a:pt x="433" y="918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39" name="Freeform 75"/>
              <p:cNvSpPr>
                <a:spLocks/>
              </p:cNvSpPr>
              <p:nvPr/>
            </p:nvSpPr>
            <p:spPr bwMode="auto">
              <a:xfrm>
                <a:off x="-522" y="2315"/>
                <a:ext cx="3372" cy="323"/>
              </a:xfrm>
              <a:custGeom>
                <a:avLst/>
                <a:gdLst/>
                <a:ahLst/>
                <a:cxnLst>
                  <a:cxn ang="0">
                    <a:pos x="0" y="323"/>
                  </a:cxn>
                  <a:cxn ang="0">
                    <a:pos x="3055" y="323"/>
                  </a:cxn>
                  <a:cxn ang="0">
                    <a:pos x="3372" y="0"/>
                  </a:cxn>
                  <a:cxn ang="0">
                    <a:pos x="604" y="2"/>
                  </a:cxn>
                  <a:cxn ang="0">
                    <a:pos x="0" y="323"/>
                  </a:cxn>
                </a:cxnLst>
                <a:rect l="0" t="0" r="r" b="b"/>
                <a:pathLst>
                  <a:path w="3372" h="323">
                    <a:moveTo>
                      <a:pt x="0" y="323"/>
                    </a:moveTo>
                    <a:lnTo>
                      <a:pt x="3055" y="323"/>
                    </a:lnTo>
                    <a:lnTo>
                      <a:pt x="3372" y="0"/>
                    </a:lnTo>
                    <a:lnTo>
                      <a:pt x="604" y="2"/>
                    </a:lnTo>
                    <a:lnTo>
                      <a:pt x="0" y="323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0" name="Freeform 76"/>
              <p:cNvSpPr>
                <a:spLocks/>
              </p:cNvSpPr>
              <p:nvPr/>
            </p:nvSpPr>
            <p:spPr bwMode="auto">
              <a:xfrm>
                <a:off x="-949" y="2637"/>
                <a:ext cx="3913" cy="596"/>
              </a:xfrm>
              <a:custGeom>
                <a:avLst/>
                <a:gdLst/>
                <a:ahLst/>
                <a:cxnLst>
                  <a:cxn ang="0">
                    <a:pos x="0" y="596"/>
                  </a:cxn>
                  <a:cxn ang="0">
                    <a:pos x="3913" y="596"/>
                  </a:cxn>
                  <a:cxn ang="0">
                    <a:pos x="3480" y="0"/>
                  </a:cxn>
                  <a:cxn ang="0">
                    <a:pos x="429" y="0"/>
                  </a:cxn>
                  <a:cxn ang="0">
                    <a:pos x="0" y="596"/>
                  </a:cxn>
                </a:cxnLst>
                <a:rect l="0" t="0" r="r" b="b"/>
                <a:pathLst>
                  <a:path w="3913" h="596">
                    <a:moveTo>
                      <a:pt x="0" y="596"/>
                    </a:moveTo>
                    <a:lnTo>
                      <a:pt x="3913" y="596"/>
                    </a:lnTo>
                    <a:lnTo>
                      <a:pt x="3480" y="0"/>
                    </a:lnTo>
                    <a:lnTo>
                      <a:pt x="429" y="0"/>
                    </a:lnTo>
                    <a:lnTo>
                      <a:pt x="0" y="59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2" name="Freeform 78"/>
              <p:cNvSpPr>
                <a:spLocks/>
              </p:cNvSpPr>
              <p:nvPr/>
            </p:nvSpPr>
            <p:spPr bwMode="auto">
              <a:xfrm>
                <a:off x="2025" y="1747"/>
                <a:ext cx="743" cy="795"/>
              </a:xfrm>
              <a:custGeom>
                <a:avLst/>
                <a:gdLst/>
                <a:ahLst/>
                <a:cxnLst>
                  <a:cxn ang="0">
                    <a:pos x="0" y="217"/>
                  </a:cxn>
                  <a:cxn ang="0">
                    <a:pos x="441" y="795"/>
                  </a:cxn>
                  <a:cxn ang="0">
                    <a:pos x="743" y="499"/>
                  </a:cxn>
                  <a:cxn ang="0">
                    <a:pos x="213" y="0"/>
                  </a:cxn>
                  <a:cxn ang="0">
                    <a:pos x="0" y="217"/>
                  </a:cxn>
                </a:cxnLst>
                <a:rect l="0" t="0" r="r" b="b"/>
                <a:pathLst>
                  <a:path w="743" h="795">
                    <a:moveTo>
                      <a:pt x="0" y="217"/>
                    </a:moveTo>
                    <a:lnTo>
                      <a:pt x="441" y="795"/>
                    </a:lnTo>
                    <a:lnTo>
                      <a:pt x="743" y="499"/>
                    </a:lnTo>
                    <a:lnTo>
                      <a:pt x="213" y="0"/>
                    </a:lnTo>
                    <a:lnTo>
                      <a:pt x="0" y="217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4" name="Freeform 80"/>
              <p:cNvSpPr>
                <a:spLocks/>
              </p:cNvSpPr>
              <p:nvPr/>
            </p:nvSpPr>
            <p:spPr bwMode="auto">
              <a:xfrm>
                <a:off x="-449" y="1962"/>
                <a:ext cx="2913" cy="582"/>
              </a:xfrm>
              <a:custGeom>
                <a:avLst/>
                <a:gdLst/>
                <a:ahLst/>
                <a:cxnLst>
                  <a:cxn ang="0">
                    <a:pos x="0" y="582"/>
                  </a:cxn>
                  <a:cxn ang="0">
                    <a:pos x="2913" y="582"/>
                  </a:cxn>
                  <a:cxn ang="0">
                    <a:pos x="2472" y="0"/>
                  </a:cxn>
                  <a:cxn ang="0">
                    <a:pos x="434" y="0"/>
                  </a:cxn>
                  <a:cxn ang="0">
                    <a:pos x="0" y="582"/>
                  </a:cxn>
                </a:cxnLst>
                <a:rect l="0" t="0" r="r" b="b"/>
                <a:pathLst>
                  <a:path w="2913" h="582">
                    <a:moveTo>
                      <a:pt x="0" y="582"/>
                    </a:moveTo>
                    <a:lnTo>
                      <a:pt x="2913" y="582"/>
                    </a:lnTo>
                    <a:lnTo>
                      <a:pt x="2472" y="0"/>
                    </a:lnTo>
                    <a:lnTo>
                      <a:pt x="434" y="0"/>
                    </a:lnTo>
                    <a:lnTo>
                      <a:pt x="0" y="58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6" name="Freeform 82"/>
              <p:cNvSpPr>
                <a:spLocks/>
              </p:cNvSpPr>
              <p:nvPr/>
            </p:nvSpPr>
            <p:spPr bwMode="auto">
              <a:xfrm>
                <a:off x="1516" y="1170"/>
                <a:ext cx="640" cy="695"/>
              </a:xfrm>
              <a:custGeom>
                <a:avLst/>
                <a:gdLst/>
                <a:ahLst/>
                <a:cxnLst>
                  <a:cxn ang="0">
                    <a:pos x="438" y="695"/>
                  </a:cxn>
                  <a:cxn ang="0">
                    <a:pos x="640" y="496"/>
                  </a:cxn>
                  <a:cxn ang="0">
                    <a:pos x="111" y="0"/>
                  </a:cxn>
                  <a:cxn ang="0">
                    <a:pos x="0" y="105"/>
                  </a:cxn>
                  <a:cxn ang="0">
                    <a:pos x="438" y="695"/>
                  </a:cxn>
                </a:cxnLst>
                <a:rect l="0" t="0" r="r" b="b"/>
                <a:pathLst>
                  <a:path w="640" h="695">
                    <a:moveTo>
                      <a:pt x="438" y="695"/>
                    </a:moveTo>
                    <a:lnTo>
                      <a:pt x="640" y="496"/>
                    </a:lnTo>
                    <a:lnTo>
                      <a:pt x="111" y="0"/>
                    </a:lnTo>
                    <a:lnTo>
                      <a:pt x="0" y="105"/>
                    </a:lnTo>
                    <a:lnTo>
                      <a:pt x="438" y="69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7" name="Freeform 83"/>
              <p:cNvSpPr>
                <a:spLocks/>
              </p:cNvSpPr>
              <p:nvPr/>
            </p:nvSpPr>
            <p:spPr bwMode="auto">
              <a:xfrm>
                <a:off x="502" y="1169"/>
                <a:ext cx="1123" cy="104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013" y="104"/>
                  </a:cxn>
                  <a:cxn ang="0">
                    <a:pos x="1123" y="0"/>
                  </a:cxn>
                  <a:cxn ang="0">
                    <a:pos x="350" y="0"/>
                  </a:cxn>
                  <a:cxn ang="0">
                    <a:pos x="0" y="104"/>
                  </a:cxn>
                </a:cxnLst>
                <a:rect l="0" t="0" r="r" b="b"/>
                <a:pathLst>
                  <a:path w="1123" h="104">
                    <a:moveTo>
                      <a:pt x="0" y="104"/>
                    </a:moveTo>
                    <a:lnTo>
                      <a:pt x="1013" y="104"/>
                    </a:lnTo>
                    <a:lnTo>
                      <a:pt x="1123" y="0"/>
                    </a:lnTo>
                    <a:lnTo>
                      <a:pt x="350" y="0"/>
                    </a:lnTo>
                    <a:lnTo>
                      <a:pt x="0" y="10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48" name="Freeform 84"/>
              <p:cNvSpPr>
                <a:spLocks/>
              </p:cNvSpPr>
              <p:nvPr/>
            </p:nvSpPr>
            <p:spPr bwMode="auto">
              <a:xfrm>
                <a:off x="59" y="1273"/>
                <a:ext cx="1895" cy="592"/>
              </a:xfrm>
              <a:custGeom>
                <a:avLst/>
                <a:gdLst/>
                <a:ahLst/>
                <a:cxnLst>
                  <a:cxn ang="0">
                    <a:pos x="0" y="592"/>
                  </a:cxn>
                  <a:cxn ang="0">
                    <a:pos x="1895" y="592"/>
                  </a:cxn>
                  <a:cxn ang="0">
                    <a:pos x="1456" y="0"/>
                  </a:cxn>
                  <a:cxn ang="0">
                    <a:pos x="441" y="0"/>
                  </a:cxn>
                  <a:cxn ang="0">
                    <a:pos x="0" y="592"/>
                  </a:cxn>
                </a:cxnLst>
                <a:rect l="0" t="0" r="r" b="b"/>
                <a:pathLst>
                  <a:path w="1895" h="592">
                    <a:moveTo>
                      <a:pt x="0" y="592"/>
                    </a:moveTo>
                    <a:lnTo>
                      <a:pt x="1895" y="592"/>
                    </a:lnTo>
                    <a:lnTo>
                      <a:pt x="1456" y="0"/>
                    </a:lnTo>
                    <a:lnTo>
                      <a:pt x="441" y="0"/>
                    </a:lnTo>
                    <a:lnTo>
                      <a:pt x="0" y="59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50" name="Freeform 86"/>
              <p:cNvSpPr>
                <a:spLocks/>
              </p:cNvSpPr>
              <p:nvPr/>
            </p:nvSpPr>
            <p:spPr bwMode="auto">
              <a:xfrm>
                <a:off x="1005" y="595"/>
                <a:ext cx="540" cy="588"/>
              </a:xfrm>
              <a:custGeom>
                <a:avLst/>
                <a:gdLst/>
                <a:ahLst/>
                <a:cxnLst>
                  <a:cxn ang="0">
                    <a:pos x="439" y="588"/>
                  </a:cxn>
                  <a:cxn ang="0">
                    <a:pos x="540" y="497"/>
                  </a:cxn>
                  <a:cxn ang="0">
                    <a:pos x="0" y="0"/>
                  </a:cxn>
                  <a:cxn ang="0">
                    <a:pos x="439" y="588"/>
                  </a:cxn>
                </a:cxnLst>
                <a:rect l="0" t="0" r="r" b="b"/>
                <a:pathLst>
                  <a:path w="540" h="588">
                    <a:moveTo>
                      <a:pt x="439" y="588"/>
                    </a:moveTo>
                    <a:lnTo>
                      <a:pt x="540" y="497"/>
                    </a:lnTo>
                    <a:lnTo>
                      <a:pt x="0" y="0"/>
                    </a:lnTo>
                    <a:lnTo>
                      <a:pt x="439" y="588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420951" name="Freeform 87"/>
              <p:cNvSpPr>
                <a:spLocks/>
              </p:cNvSpPr>
              <p:nvPr/>
            </p:nvSpPr>
            <p:spPr bwMode="auto">
              <a:xfrm>
                <a:off x="565" y="595"/>
                <a:ext cx="879" cy="588"/>
              </a:xfrm>
              <a:custGeom>
                <a:avLst/>
                <a:gdLst/>
                <a:ahLst/>
                <a:cxnLst>
                  <a:cxn ang="0">
                    <a:pos x="0" y="588"/>
                  </a:cxn>
                  <a:cxn ang="0">
                    <a:pos x="879" y="588"/>
                  </a:cxn>
                  <a:cxn ang="0">
                    <a:pos x="440" y="0"/>
                  </a:cxn>
                  <a:cxn ang="0">
                    <a:pos x="0" y="588"/>
                  </a:cxn>
                </a:cxnLst>
                <a:rect l="0" t="0" r="r" b="b"/>
                <a:pathLst>
                  <a:path w="879" h="588">
                    <a:moveTo>
                      <a:pt x="0" y="588"/>
                    </a:moveTo>
                    <a:lnTo>
                      <a:pt x="879" y="588"/>
                    </a:lnTo>
                    <a:lnTo>
                      <a:pt x="440" y="0"/>
                    </a:lnTo>
                    <a:lnTo>
                      <a:pt x="0" y="588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20886" name="Rectangle 22"/>
          <p:cNvSpPr>
            <a:spLocks noChangeArrowheads="1"/>
          </p:cNvSpPr>
          <p:nvPr/>
        </p:nvSpPr>
        <p:spPr bwMode="auto">
          <a:xfrm>
            <a:off x="1347788" y="5241925"/>
            <a:ext cx="573881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Arial Unicode MS" pitchFamily="34" charset="-128"/>
              </a:rPr>
              <a:t>Уровень 1 - Начальный</a:t>
            </a:r>
            <a:endParaRPr lang="en-US" sz="40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20902" name="Text Box 38"/>
          <p:cNvSpPr txBox="1">
            <a:spLocks noChangeArrowheads="1"/>
          </p:cNvSpPr>
          <p:nvPr/>
        </p:nvSpPr>
        <p:spPr bwMode="auto">
          <a:xfrm>
            <a:off x="1905000" y="4343400"/>
            <a:ext cx="44862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  <a:latin typeface="Arial Unicode MS" pitchFamily="34" charset="-128"/>
              </a:rPr>
              <a:t>Уровень 2 - Управляемый</a:t>
            </a:r>
            <a:endParaRPr lang="en-US" sz="2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20903" name="Rectangle 39"/>
          <p:cNvSpPr>
            <a:spLocks noChangeArrowheads="1"/>
          </p:cNvSpPr>
          <p:nvPr/>
        </p:nvSpPr>
        <p:spPr bwMode="auto">
          <a:xfrm>
            <a:off x="3122613" y="3124200"/>
            <a:ext cx="1982787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</a:rPr>
              <a:t>Уровень 3 – </a:t>
            </a:r>
            <a:endParaRPr lang="en-US" sz="2000" b="1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/>
            <a:r>
              <a:rPr lang="ru-RU" sz="2000" b="1" dirty="0">
                <a:solidFill>
                  <a:schemeClr val="bg1"/>
                </a:solidFill>
                <a:latin typeface="Arial Unicode MS" pitchFamily="34" charset="-128"/>
              </a:rPr>
              <a:t>Определенный</a:t>
            </a:r>
            <a:endParaRPr lang="en-US" sz="20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20909" name="Rectangle 45"/>
          <p:cNvSpPr>
            <a:spLocks noChangeArrowheads="1"/>
          </p:cNvSpPr>
          <p:nvPr/>
        </p:nvSpPr>
        <p:spPr bwMode="auto">
          <a:xfrm>
            <a:off x="3048000" y="1905000"/>
            <a:ext cx="2438400" cy="9338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101882" tIns="50941" rIns="101882" bIns="50941" anchorCtr="1">
            <a:spAutoFit/>
          </a:bodyPr>
          <a:lstStyle/>
          <a:p>
            <a:pPr defTabSz="1019175"/>
            <a:r>
              <a:rPr lang="ru-RU" b="1" dirty="0">
                <a:solidFill>
                  <a:schemeClr val="bg1"/>
                </a:solidFill>
              </a:rPr>
              <a:t>Уровень 4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defTabSz="1019175"/>
            <a:r>
              <a:rPr lang="ru-RU" b="1" dirty="0">
                <a:solidFill>
                  <a:schemeClr val="bg1"/>
                </a:solidFill>
              </a:rPr>
              <a:t>Количественно</a:t>
            </a:r>
          </a:p>
          <a:p>
            <a:pPr defTabSz="1019175"/>
            <a:r>
              <a:rPr lang="ru-RU" b="1" dirty="0">
                <a:solidFill>
                  <a:schemeClr val="bg1"/>
                </a:solidFill>
              </a:rPr>
              <a:t>управляемый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0955" name="AutoShape 91"/>
          <p:cNvSpPr>
            <a:spLocks/>
          </p:cNvSpPr>
          <p:nvPr/>
        </p:nvSpPr>
        <p:spPr bwMode="auto">
          <a:xfrm>
            <a:off x="228600" y="838200"/>
            <a:ext cx="2514600" cy="914400"/>
          </a:xfrm>
          <a:prstGeom prst="roundRect">
            <a:avLst>
              <a:gd name="adj" fmla="val 39618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882" tIns="50941" rIns="101882" bIns="50941" anchor="ctr" anchorCtr="1"/>
          <a:lstStyle/>
          <a:p>
            <a:pPr defTabSz="1019175"/>
            <a:r>
              <a:rPr lang="ru-RU" sz="2000" b="1"/>
              <a:t>Уровень</a:t>
            </a:r>
            <a:r>
              <a:rPr lang="en-US" sz="2000" b="1"/>
              <a:t> </a:t>
            </a:r>
            <a:r>
              <a:rPr lang="ru-RU" sz="2000" b="1"/>
              <a:t>5</a:t>
            </a:r>
            <a:endParaRPr lang="en-US" sz="2000" b="1"/>
          </a:p>
          <a:p>
            <a:pPr defTabSz="1019175"/>
            <a:r>
              <a:rPr lang="uk-UA" sz="2000" b="1"/>
              <a:t>Оптимизируем</a:t>
            </a:r>
            <a:r>
              <a:rPr lang="ru-RU" sz="2000" b="1"/>
              <a:t>ый</a:t>
            </a:r>
            <a:endParaRPr lang="uk-UA" sz="2000" b="1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843808" y="1268760"/>
            <a:ext cx="72008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560840" cy="4752528"/>
          </a:xfrm>
          <a:solidFill>
            <a:schemeClr val="l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Bookman Old Style" pitchFamily="18" charset="0"/>
              </a:rPr>
              <a:t>Процесс непредсказуемый, плохо контролируемый и носит реактивный 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характер.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Bookman Old Style" pitchFamily="18" charset="0"/>
              </a:rPr>
              <a:t>Успешная работа проекта держится на героизме персонала и компетентности отдельных 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сотрудников.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Bookman Old Style" pitchFamily="18" charset="0"/>
              </a:rPr>
              <a:t>Невозможно сделать оценки готовности </a:t>
            </a:r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продукта.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sz="2400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Часто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привышается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 бюджет,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качество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оставляет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желать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лучшего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, результат не </a:t>
            </a:r>
            <a:r>
              <a:rPr lang="uk-UA" sz="2400" i="1" dirty="0" err="1">
                <a:solidFill>
                  <a:schemeClr val="tx1"/>
                </a:solidFill>
                <a:latin typeface="Bookman Old Style" pitchFamily="18" charset="0"/>
              </a:rPr>
              <a:t>соответствует</a:t>
            </a:r>
            <a:r>
              <a:rPr lang="uk-UA" sz="2400" i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i="1" dirty="0" err="1" smtClean="0">
                <a:solidFill>
                  <a:schemeClr val="tx1"/>
                </a:solidFill>
                <a:latin typeface="Bookman Old Style" pitchFamily="18" charset="0"/>
              </a:rPr>
              <a:t>ожиданиям</a:t>
            </a:r>
            <a:r>
              <a:rPr lang="uk-UA" sz="2400" i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24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60960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Уровень</a:t>
            </a:r>
            <a:r>
              <a:rPr kumimoji="0" lang="uk-UA" sz="40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1 –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Начальный /</a:t>
            </a:r>
            <a:r>
              <a:rPr kumimoji="0" lang="en-US" sz="40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Initial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/</a:t>
            </a:r>
            <a:endParaRPr kumimoji="0" lang="ru-RU" sz="4000" b="1" i="0" u="none" strike="noStrike" kern="120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64088" y="1196752"/>
            <a:ext cx="8839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848872" cy="5040560"/>
          </a:xfrm>
          <a:solidFill>
            <a:schemeClr val="l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i="1" dirty="0" smtClean="0">
                <a:latin typeface="Bookman Old Style" pitchFamily="18" charset="0"/>
              </a:rPr>
              <a:t>Процессы планируются, отслеживаются и контролируются.</a:t>
            </a:r>
          </a:p>
          <a:p>
            <a:pPr>
              <a:lnSpc>
                <a:spcPct val="90000"/>
              </a:lnSpc>
              <a:buNone/>
            </a:pPr>
            <a:endParaRPr lang="ru-RU" sz="2200" i="1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i="1" dirty="0" smtClean="0">
                <a:latin typeface="Bookman Old Style" pitchFamily="18" charset="0"/>
              </a:rPr>
              <a:t>Осуществляется управление требованиями.</a:t>
            </a:r>
          </a:p>
          <a:p>
            <a:pPr>
              <a:lnSpc>
                <a:spcPct val="90000"/>
              </a:lnSpc>
              <a:buNone/>
            </a:pPr>
            <a:endParaRPr lang="ru-RU" sz="2200" i="1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i="1" dirty="0" smtClean="0">
                <a:latin typeface="Bookman Old Style" pitchFamily="18" charset="0"/>
              </a:rPr>
              <a:t>Заинтересованные лица берут на себя заранее оговоренные обязательства, в любой момент знают состояние разрабатываемого продукта или услуги.</a:t>
            </a:r>
          </a:p>
          <a:p>
            <a:pPr>
              <a:lnSpc>
                <a:spcPct val="90000"/>
              </a:lnSpc>
              <a:buNone/>
            </a:pPr>
            <a:endParaRPr lang="ru-RU" sz="2200" i="1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i="1" dirty="0" smtClean="0">
                <a:latin typeface="Bookman Old Style" pitchFamily="18" charset="0"/>
              </a:rPr>
              <a:t>Результат работы (продукт или услуга) удовлетворяет заранее сформированным требованиям, соответствуют заранее оговоренному качеству, </a:t>
            </a:r>
            <a:r>
              <a:rPr lang="uk-UA" sz="2200" i="1" dirty="0" smtClean="0">
                <a:latin typeface="Bookman Old Style" pitchFamily="18" charset="0"/>
              </a:rPr>
              <a:t>стандартам и </a:t>
            </a:r>
            <a:r>
              <a:rPr lang="uk-UA" sz="2200" i="1" dirty="0" err="1" smtClean="0">
                <a:latin typeface="Bookman Old Style" pitchFamily="18" charset="0"/>
              </a:rPr>
              <a:t>намеченным</a:t>
            </a:r>
            <a:r>
              <a:rPr lang="uk-UA" sz="2200" i="1" dirty="0" smtClean="0">
                <a:latin typeface="Bookman Old Style" pitchFamily="18" charset="0"/>
              </a:rPr>
              <a:t> </a:t>
            </a:r>
            <a:r>
              <a:rPr lang="uk-UA" sz="2200" i="1" dirty="0" err="1" smtClean="0">
                <a:latin typeface="Bookman Old Style" pitchFamily="18" charset="0"/>
              </a:rPr>
              <a:t>целям</a:t>
            </a:r>
            <a:r>
              <a:rPr lang="uk-UA" sz="2200" i="1" dirty="0" smtClean="0">
                <a:latin typeface="Bookman Old Style" pitchFamily="18" charset="0"/>
              </a:rPr>
              <a:t>.</a:t>
            </a:r>
            <a:endParaRPr lang="ru-RU" sz="2200" i="1" dirty="0" smtClean="0">
              <a:latin typeface="Bookman Old Style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228600"/>
            <a:ext cx="6373688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Уровень 2 – 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Управляемый /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Managed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/</a:t>
            </a:r>
            <a:endParaRPr kumimoji="0" lang="ru-RU" sz="3200" b="1" i="0" u="none" strike="noStrike" kern="120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64088" y="1196752"/>
            <a:ext cx="8839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79512" y="476672"/>
          <a:ext cx="896448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0"/>
            <a:ext cx="6122168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Уровень 3 – </a:t>
            </a:r>
          </a:p>
          <a:p>
            <a:pPr lvl="0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Определенный /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Defined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/</a:t>
            </a:r>
            <a:endParaRPr kumimoji="0" lang="ru-RU" sz="3200" b="1" i="0" u="none" strike="noStrike" kern="120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79512" y="836712"/>
          <a:ext cx="89644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63736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Уровень 4 – Количественно управляемый /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Quantitatively Managed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endParaRPr kumimoji="0" lang="ru-RU" sz="3200" b="1" i="0" u="none" strike="noStrike" kern="120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79512" y="1844824"/>
          <a:ext cx="87849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992888" cy="11398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Уровень 5 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</a:t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Оптимизируемый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Optimizing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44408" y="1524000"/>
            <a:ext cx="6357392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68425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Структурная декомпозиция наполнения уровней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CMM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6708" name="AutoShape 4"/>
          <p:cNvSpPr>
            <a:spLocks noChangeArrowheads="1"/>
          </p:cNvSpPr>
          <p:nvPr/>
        </p:nvSpPr>
        <p:spPr bwMode="auto">
          <a:xfrm>
            <a:off x="2178050" y="3606701"/>
            <a:ext cx="1752600" cy="531812"/>
          </a:xfrm>
          <a:prstGeom prst="roundRect">
            <a:avLst>
              <a:gd name="adj" fmla="val 1247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500">
                <a:solidFill>
                  <a:srgbClr val="000000"/>
                </a:solidFill>
              </a:rPr>
              <a:t>Стремление</a:t>
            </a:r>
          </a:p>
          <a:p>
            <a:pPr algn="ctr" defTabSz="860425"/>
            <a:r>
              <a:rPr lang="ru-RU" sz="1500">
                <a:solidFill>
                  <a:srgbClr val="000000"/>
                </a:solidFill>
              </a:rPr>
              <a:t>к осуществлению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0" y="2527201"/>
            <a:ext cx="1990725" cy="611187"/>
          </a:xfrm>
          <a:prstGeom prst="ellipse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b="1">
                <a:solidFill>
                  <a:schemeClr val="bg1"/>
                </a:solidFill>
              </a:rPr>
              <a:t>Частные цели	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56711" name="Line 7"/>
          <p:cNvSpPr>
            <a:spLocks noChangeShapeType="1"/>
          </p:cNvSpPr>
          <p:nvPr/>
        </p:nvSpPr>
        <p:spPr bwMode="auto">
          <a:xfrm>
            <a:off x="3154363" y="3393976"/>
            <a:ext cx="510222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2" name="Line 8"/>
          <p:cNvSpPr>
            <a:spLocks noChangeShapeType="1"/>
          </p:cNvSpPr>
          <p:nvPr/>
        </p:nvSpPr>
        <p:spPr bwMode="auto">
          <a:xfrm>
            <a:off x="3132138" y="3413026"/>
            <a:ext cx="0" cy="15398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4830763" y="3417788"/>
            <a:ext cx="0" cy="1524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>
            <a:off x="8234363" y="3409851"/>
            <a:ext cx="0" cy="15240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5" name="AutoShape 11"/>
          <p:cNvSpPr>
            <a:spLocks noChangeArrowheads="1"/>
          </p:cNvSpPr>
          <p:nvPr/>
        </p:nvSpPr>
        <p:spPr bwMode="auto">
          <a:xfrm>
            <a:off x="2174875" y="2901851"/>
            <a:ext cx="1757363" cy="314325"/>
          </a:xfrm>
          <a:prstGeom prst="roundRect">
            <a:avLst>
              <a:gd name="adj" fmla="val 4454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defTabSz="860425"/>
            <a:r>
              <a:rPr lang="ru-RU" sz="1700" b="1" dirty="0">
                <a:solidFill>
                  <a:schemeClr val="accent3">
                    <a:lumMod val="50000"/>
                  </a:schemeClr>
                </a:solidFill>
              </a:rPr>
              <a:t>Общие черты</a:t>
            </a:r>
            <a:endParaRPr lang="en-US" sz="1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6542088" y="3413026"/>
            <a:ext cx="0" cy="14605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H="1">
            <a:off x="1765300" y="2065238"/>
            <a:ext cx="2619375" cy="5064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18" name="AutoShape 14"/>
          <p:cNvSpPr>
            <a:spLocks noChangeArrowheads="1"/>
          </p:cNvSpPr>
          <p:nvPr/>
        </p:nvSpPr>
        <p:spPr bwMode="auto">
          <a:xfrm>
            <a:off x="4030663" y="3606701"/>
            <a:ext cx="1597025" cy="531812"/>
          </a:xfrm>
          <a:prstGeom prst="roundRect">
            <a:avLst>
              <a:gd name="adj" fmla="val 1247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500">
                <a:solidFill>
                  <a:srgbClr val="000000"/>
                </a:solidFill>
              </a:rPr>
              <a:t>Способность к</a:t>
            </a:r>
          </a:p>
          <a:p>
            <a:pPr algn="ctr" defTabSz="860425"/>
            <a:r>
              <a:rPr lang="ru-RU" sz="1500">
                <a:solidFill>
                  <a:srgbClr val="000000"/>
                </a:solidFill>
              </a:rPr>
              <a:t>осуществлению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6719" name="AutoShape 15"/>
          <p:cNvSpPr>
            <a:spLocks noChangeArrowheads="1"/>
          </p:cNvSpPr>
          <p:nvPr/>
        </p:nvSpPr>
        <p:spPr bwMode="auto">
          <a:xfrm>
            <a:off x="5741988" y="3605113"/>
            <a:ext cx="1600200" cy="533400"/>
          </a:xfrm>
          <a:prstGeom prst="roundRect">
            <a:avLst>
              <a:gd name="adj" fmla="val 1247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500">
                <a:solidFill>
                  <a:srgbClr val="000000"/>
                </a:solidFill>
              </a:rPr>
              <a:t>Управление</a:t>
            </a:r>
          </a:p>
          <a:p>
            <a:pPr algn="ctr" defTabSz="860425"/>
            <a:r>
              <a:rPr lang="ru-RU" sz="1500">
                <a:solidFill>
                  <a:srgbClr val="000000"/>
                </a:solidFill>
              </a:rPr>
              <a:t> реализацией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6720" name="AutoShape 16"/>
          <p:cNvSpPr>
            <a:spLocks noChangeArrowheads="1"/>
          </p:cNvSpPr>
          <p:nvPr/>
        </p:nvSpPr>
        <p:spPr bwMode="auto">
          <a:xfrm>
            <a:off x="7434263" y="3606701"/>
            <a:ext cx="1601787" cy="531812"/>
          </a:xfrm>
          <a:prstGeom prst="roundRect">
            <a:avLst>
              <a:gd name="adj" fmla="val 1247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500">
                <a:solidFill>
                  <a:srgbClr val="000000"/>
                </a:solidFill>
              </a:rPr>
              <a:t>Верификация</a:t>
            </a:r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6721" name="AutoShape 17"/>
          <p:cNvSpPr>
            <a:spLocks noChangeArrowheads="1"/>
          </p:cNvSpPr>
          <p:nvPr/>
        </p:nvSpPr>
        <p:spPr bwMode="auto">
          <a:xfrm>
            <a:off x="44450" y="3582888"/>
            <a:ext cx="2057400" cy="533400"/>
          </a:xfrm>
          <a:prstGeom prst="roundRect">
            <a:avLst>
              <a:gd name="adj" fmla="val 1247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700">
                <a:solidFill>
                  <a:srgbClr val="000000"/>
                </a:solidFill>
              </a:rPr>
              <a:t>Осуществляемые</a:t>
            </a:r>
          </a:p>
          <a:p>
            <a:pPr algn="ctr" defTabSz="860425"/>
            <a:r>
              <a:rPr lang="ru-RU" sz="1700">
                <a:solidFill>
                  <a:srgbClr val="000000"/>
                </a:solidFill>
              </a:rPr>
              <a:t>действия</a:t>
            </a: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4757738" y="2447826"/>
            <a:ext cx="1992312" cy="611187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2000" b="1">
                <a:solidFill>
                  <a:schemeClr val="bg1"/>
                </a:solidFill>
              </a:rPr>
              <a:t>Общие цели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5753100" y="3076476"/>
            <a:ext cx="0" cy="27463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4" name="Line 20"/>
          <p:cNvSpPr>
            <a:spLocks noChangeShapeType="1"/>
          </p:cNvSpPr>
          <p:nvPr/>
        </p:nvSpPr>
        <p:spPr bwMode="auto">
          <a:xfrm>
            <a:off x="4354513" y="2077938"/>
            <a:ext cx="839787" cy="4064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5" name="Line 21"/>
          <p:cNvSpPr>
            <a:spLocks noChangeShapeType="1"/>
          </p:cNvSpPr>
          <p:nvPr/>
        </p:nvSpPr>
        <p:spPr bwMode="auto">
          <a:xfrm>
            <a:off x="984250" y="4119463"/>
            <a:ext cx="0" cy="3286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6" name="Line 22"/>
          <p:cNvSpPr>
            <a:spLocks noChangeShapeType="1"/>
          </p:cNvSpPr>
          <p:nvPr/>
        </p:nvSpPr>
        <p:spPr bwMode="auto">
          <a:xfrm>
            <a:off x="4773613" y="4144863"/>
            <a:ext cx="442912" cy="4254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7" name="Line 23"/>
          <p:cNvSpPr>
            <a:spLocks noChangeShapeType="1"/>
          </p:cNvSpPr>
          <p:nvPr/>
        </p:nvSpPr>
        <p:spPr bwMode="auto">
          <a:xfrm flipH="1">
            <a:off x="6172200" y="4167088"/>
            <a:ext cx="403225" cy="38258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>
            <a:off x="3114675" y="4167088"/>
            <a:ext cx="1839913" cy="86995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29" name="Line 25"/>
          <p:cNvSpPr>
            <a:spLocks noChangeShapeType="1"/>
          </p:cNvSpPr>
          <p:nvPr/>
        </p:nvSpPr>
        <p:spPr bwMode="auto">
          <a:xfrm flipH="1">
            <a:off x="6292850" y="4186138"/>
            <a:ext cx="2082800" cy="8890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30" name="Line 26"/>
          <p:cNvSpPr>
            <a:spLocks noChangeShapeType="1"/>
          </p:cNvSpPr>
          <p:nvPr/>
        </p:nvSpPr>
        <p:spPr bwMode="auto">
          <a:xfrm>
            <a:off x="1035050" y="3143151"/>
            <a:ext cx="0" cy="422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31" name="Oval 27"/>
          <p:cNvSpPr>
            <a:spLocks noChangeArrowheads="1"/>
          </p:cNvSpPr>
          <p:nvPr/>
        </p:nvSpPr>
        <p:spPr bwMode="auto">
          <a:xfrm>
            <a:off x="257175" y="4578251"/>
            <a:ext cx="1239838" cy="11144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en-US" sz="1700">
                <a:solidFill>
                  <a:srgbClr val="000000"/>
                </a:solidFill>
              </a:rPr>
              <a:t>Specific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456732" name="Rectangle 28"/>
          <p:cNvSpPr>
            <a:spLocks noChangeArrowheads="1"/>
          </p:cNvSpPr>
          <p:nvPr/>
        </p:nvSpPr>
        <p:spPr bwMode="auto">
          <a:xfrm>
            <a:off x="96838" y="6021288"/>
            <a:ext cx="1624012" cy="3794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569" tIns="54285" rIns="108569" bIns="54285" anchor="ctr">
            <a:spAutoFit/>
          </a:bodyPr>
          <a:lstStyle/>
          <a:p>
            <a:pPr algn="ctr" defTabSz="1085850"/>
            <a:r>
              <a:rPr lang="ru-RU" sz="1700">
                <a:solidFill>
                  <a:srgbClr val="000000"/>
                </a:solidFill>
              </a:rPr>
              <a:t>Подпрактики</a:t>
            </a:r>
            <a:endParaRPr lang="en-US" sz="29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6733" name="Line 29" descr="50%"/>
          <p:cNvSpPr>
            <a:spLocks noChangeShapeType="1"/>
          </p:cNvSpPr>
          <p:nvPr/>
        </p:nvSpPr>
        <p:spPr bwMode="auto">
          <a:xfrm>
            <a:off x="904875" y="5614888"/>
            <a:ext cx="0" cy="3286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36" name="Oval 32"/>
          <p:cNvSpPr>
            <a:spLocks noChangeArrowheads="1"/>
          </p:cNvSpPr>
          <p:nvPr/>
        </p:nvSpPr>
        <p:spPr bwMode="auto">
          <a:xfrm>
            <a:off x="319088" y="4473476"/>
            <a:ext cx="1238250" cy="11144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en-US" sz="1700">
                <a:solidFill>
                  <a:srgbClr val="000000"/>
                </a:solidFill>
              </a:rPr>
              <a:t>Specific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456737" name="Oval 33"/>
          <p:cNvSpPr>
            <a:spLocks noChangeArrowheads="1"/>
          </p:cNvSpPr>
          <p:nvPr/>
        </p:nvSpPr>
        <p:spPr bwMode="auto">
          <a:xfrm>
            <a:off x="366713" y="4375051"/>
            <a:ext cx="1238250" cy="11144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ru-RU" sz="1700" b="1">
                <a:solidFill>
                  <a:schemeClr val="bg1"/>
                </a:solidFill>
              </a:rPr>
              <a:t>Частные</a:t>
            </a:r>
          </a:p>
          <a:p>
            <a:pPr algn="ctr" defTabSz="1085850"/>
            <a:r>
              <a:rPr lang="ru-RU" sz="1700" b="1">
                <a:solidFill>
                  <a:schemeClr val="bg1"/>
                </a:solidFill>
              </a:rPr>
              <a:t>практики</a:t>
            </a: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456738" name="Oval 34"/>
          <p:cNvSpPr>
            <a:spLocks noChangeArrowheads="1"/>
          </p:cNvSpPr>
          <p:nvPr/>
        </p:nvSpPr>
        <p:spPr bwMode="auto">
          <a:xfrm>
            <a:off x="4954588" y="4584601"/>
            <a:ext cx="1241425" cy="1116012"/>
          </a:xfrm>
          <a:prstGeom prst="ellips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en-US" sz="1700">
                <a:solidFill>
                  <a:srgbClr val="000000"/>
                </a:solidFill>
              </a:rPr>
              <a:t>Specific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4821238" y="6021288"/>
            <a:ext cx="1624012" cy="379413"/>
          </a:xfrm>
          <a:prstGeom prst="rect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569" tIns="54285" rIns="108569" bIns="54285" anchor="ctr">
            <a:spAutoFit/>
          </a:bodyPr>
          <a:lstStyle/>
          <a:p>
            <a:pPr algn="ctr" defTabSz="1085850"/>
            <a:r>
              <a:rPr lang="ru-RU" sz="1700">
                <a:solidFill>
                  <a:srgbClr val="000000"/>
                </a:solidFill>
              </a:rPr>
              <a:t>Подпрактики</a:t>
            </a:r>
            <a:endParaRPr lang="en-US" sz="29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6740" name="Line 36" descr="50%"/>
          <p:cNvSpPr>
            <a:spLocks noChangeShapeType="1"/>
          </p:cNvSpPr>
          <p:nvPr/>
        </p:nvSpPr>
        <p:spPr bwMode="auto">
          <a:xfrm>
            <a:off x="5602288" y="5622826"/>
            <a:ext cx="0" cy="32861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56743" name="Oval 39"/>
          <p:cNvSpPr>
            <a:spLocks noChangeArrowheads="1"/>
          </p:cNvSpPr>
          <p:nvPr/>
        </p:nvSpPr>
        <p:spPr bwMode="auto">
          <a:xfrm>
            <a:off x="5016500" y="4481413"/>
            <a:ext cx="1239838" cy="1114425"/>
          </a:xfrm>
          <a:prstGeom prst="ellips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en-US" sz="1700">
                <a:solidFill>
                  <a:srgbClr val="000000"/>
                </a:solidFill>
              </a:rPr>
              <a:t>Specific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456744" name="Oval 40"/>
          <p:cNvSpPr>
            <a:spLocks noChangeArrowheads="1"/>
          </p:cNvSpPr>
          <p:nvPr/>
        </p:nvSpPr>
        <p:spPr bwMode="auto">
          <a:xfrm>
            <a:off x="5064125" y="4381401"/>
            <a:ext cx="1239838" cy="1116012"/>
          </a:xfrm>
          <a:prstGeom prst="ellipse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8569" tIns="54285" rIns="108569" bIns="54285" anchor="ctr"/>
          <a:lstStyle/>
          <a:p>
            <a:pPr algn="ctr" defTabSz="1085850"/>
            <a:r>
              <a:rPr lang="ru-RU" sz="1700" b="1">
                <a:solidFill>
                  <a:schemeClr val="bg1"/>
                </a:solidFill>
              </a:rPr>
              <a:t>Общие</a:t>
            </a:r>
          </a:p>
          <a:p>
            <a:pPr algn="ctr" defTabSz="1085850"/>
            <a:r>
              <a:rPr lang="ru-RU" sz="1700" b="1">
                <a:solidFill>
                  <a:schemeClr val="bg1"/>
                </a:solidFill>
              </a:rPr>
              <a:t>практики</a:t>
            </a:r>
            <a:endParaRPr lang="en-US" sz="1700" b="1">
              <a:solidFill>
                <a:schemeClr val="bg1"/>
              </a:solidFill>
            </a:endParaRPr>
          </a:p>
        </p:txBody>
      </p:sp>
      <p:sp>
        <p:nvSpPr>
          <p:cNvPr id="456745" name="AutoShape 41"/>
          <p:cNvSpPr>
            <a:spLocks noChangeArrowheads="1"/>
          </p:cNvSpPr>
          <p:nvPr/>
        </p:nvSpPr>
        <p:spPr bwMode="auto">
          <a:xfrm>
            <a:off x="115888" y="2173188"/>
            <a:ext cx="1757362" cy="314325"/>
          </a:xfrm>
          <a:prstGeom prst="roundRect">
            <a:avLst>
              <a:gd name="adj" fmla="val 4454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defTabSz="860425"/>
            <a:r>
              <a:rPr lang="ru-RU" b="1" dirty="0">
                <a:solidFill>
                  <a:srgbClr val="FF0000"/>
                </a:solidFill>
              </a:rPr>
              <a:t>Реализация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6746" name="AutoShape 42"/>
          <p:cNvSpPr>
            <a:spLocks noChangeArrowheads="1"/>
          </p:cNvSpPr>
          <p:nvPr/>
        </p:nvSpPr>
        <p:spPr bwMode="auto">
          <a:xfrm>
            <a:off x="6327775" y="2135088"/>
            <a:ext cx="2403475" cy="352425"/>
          </a:xfrm>
          <a:prstGeom prst="roundRect">
            <a:avLst>
              <a:gd name="adj" fmla="val 4454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1700" b="1" dirty="0" err="1">
                <a:solidFill>
                  <a:srgbClr val="FF0000"/>
                </a:solidFill>
              </a:rPr>
              <a:t>Институциализация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456710" name="AutoShape 6"/>
          <p:cNvSpPr>
            <a:spLocks noChangeArrowheads="1"/>
          </p:cNvSpPr>
          <p:nvPr/>
        </p:nvSpPr>
        <p:spPr bwMode="auto">
          <a:xfrm>
            <a:off x="3168650" y="1575048"/>
            <a:ext cx="2523728" cy="576064"/>
          </a:xfrm>
          <a:prstGeom prst="roundRect">
            <a:avLst>
              <a:gd name="adj" fmla="val 12477"/>
            </a:avLst>
          </a:prstGeom>
          <a:solidFill>
            <a:srgbClr val="660066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87252" tIns="43627" rIns="87252" bIns="43627" anchor="ctr"/>
          <a:lstStyle/>
          <a:p>
            <a:pPr algn="ctr" defTabSz="860425"/>
            <a:r>
              <a:rPr lang="ru-RU" sz="2400" b="1">
                <a:solidFill>
                  <a:schemeClr val="bg1"/>
                </a:solidFill>
              </a:rPr>
              <a:t>Область процесса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398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Второй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уровень 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en-US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Managed</a:t>
            </a:r>
            <a:r>
              <a:rPr lang="ru-RU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en-US" sz="36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состоит из следующих областей процесса</a:t>
            </a:r>
            <a:r>
              <a:rPr lang="en-US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uk-UA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808"/>
            <a:ext cx="8587680" cy="472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Управление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требованиями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Requirements Management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Планирование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проекта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Project Planning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Отслеживание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и контроль хода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проекта</a:t>
            </a:r>
            <a:r>
              <a:rPr lang="en-US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Project Monitoring and Control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Управление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соглашениями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с поставщиками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Supplier Agreement Management</a:t>
            </a:r>
            <a:endParaRPr lang="uk-UA" sz="2000" b="1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Измерение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и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анализ</a:t>
            </a:r>
            <a:endParaRPr lang="en-US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Measurement and Analysis</a:t>
            </a:r>
            <a:endParaRPr lang="uk-UA" sz="2000" b="1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Обеспечение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качества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процесса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и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продукта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Process and Product Quality Assurance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Управление</a:t>
            </a:r>
            <a:r>
              <a:rPr lang="uk-UA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man Old Style" pitchFamily="18" charset="0"/>
              </a:rPr>
              <a:t>конфигурациями</a:t>
            </a:r>
            <a:endParaRPr lang="uk-UA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000" b="1" i="1" dirty="0">
                <a:latin typeface="Bookman Old Style" pitchFamily="18" charset="0"/>
              </a:rPr>
              <a:t>Configuration Management</a:t>
            </a:r>
            <a:endParaRPr lang="uk-UA" sz="2000" b="1" i="1" dirty="0">
              <a:latin typeface="Bookman Old Style" pitchFamily="18" charset="0"/>
            </a:endParaRPr>
          </a:p>
        </p:txBody>
      </p:sp>
      <p:pic>
        <p:nvPicPr>
          <p:cNvPr id="8" name="Рисунок 7" descr="Desafio-do-dimensionamento-em-operacoes-de-Atendimento-Ativo-blog-televendas-e-cobranc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040494"/>
            <a:ext cx="2900118" cy="200108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2136954043_b670879bac_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50096"/>
            <a:ext cx="3707904" cy="370790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2136954043_b670879bac_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80928"/>
            <a:ext cx="3707904" cy="370790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rinavolis.com/wp-content/uploads/2012/12/peR3b5Qy52trSeWm418OsaPMwQ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243408"/>
            <a:ext cx="7957392" cy="623584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1295180"/>
            <a:ext cx="6984776" cy="3816429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ru-RU" sz="2200" dirty="0" smtClean="0"/>
              <a:t>Одним из ключевых понятий технологии разработки программного обеспечения, как и многих других областей деятельности, является понятие </a:t>
            </a:r>
            <a:r>
              <a:rPr lang="ru-RU" sz="2200" b="1" i="1" dirty="0" smtClean="0">
                <a:solidFill>
                  <a:srgbClr val="FF0000"/>
                </a:solidFill>
              </a:rPr>
              <a:t>проекта</a:t>
            </a:r>
            <a:r>
              <a:rPr lang="ru-RU" sz="2200" i="1" dirty="0" smtClean="0"/>
              <a:t>.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FF0000"/>
                </a:solidFill>
              </a:rPr>
              <a:t>Проект</a:t>
            </a:r>
            <a:r>
              <a:rPr lang="ru-RU" sz="2200" i="1" dirty="0" smtClean="0"/>
              <a:t> </a:t>
            </a:r>
            <a:r>
              <a:rPr lang="ru-RU" sz="2200" dirty="0" smtClean="0"/>
              <a:t>есть уникальное временное предприятие, направленное на создание определенного, уникального продукта и услуги. 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ru-RU" sz="2200" dirty="0" smtClean="0"/>
              <a:t>Технология </a:t>
            </a:r>
            <a:r>
              <a:rPr lang="ru-RU" sz="2200" b="1" i="1" dirty="0" smtClean="0">
                <a:solidFill>
                  <a:srgbClr val="FF0000"/>
                </a:solidFill>
              </a:rPr>
              <a:t>управления проектом </a:t>
            </a:r>
            <a:r>
              <a:rPr lang="ru-RU" sz="2200" dirty="0" smtClean="0"/>
              <a:t>есть совокупность знаний, навыков, инструментов и методов для планирования и реализации действий, направленных на достижение поставленной в рамках проекта цели.</a:t>
            </a:r>
          </a:p>
          <a:p>
            <a:pPr algn="r">
              <a:buFont typeface="Wingdings" pitchFamily="2" charset="2"/>
              <a:buChar char="ü"/>
            </a:pPr>
            <a:endParaRPr kumimoji="0" lang="ru-RU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www.fordesigner.com/imguploads/Image/cjbc/zcool/png20080526/12118056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7535"/>
            <a:ext cx="2270465" cy="227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260648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Проект</a:t>
            </a:r>
            <a:r>
              <a:rPr lang="ru-RU" sz="2800" i="1" dirty="0" smtClean="0"/>
              <a:t> </a:t>
            </a:r>
            <a:endParaRPr lang="ru-RU" sz="2800" dirty="0"/>
          </a:p>
        </p:txBody>
      </p:sp>
      <p:pic>
        <p:nvPicPr>
          <p:cNvPr id="8" name="Рисунок 7" descr="2136954043_b670879bac_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221088"/>
            <a:ext cx="2852936" cy="285293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398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Области процесса</a:t>
            </a:r>
            <a:r>
              <a:rPr lang="en-US" sz="32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четвертого и пятого уровней зрелости</a:t>
            </a:r>
            <a:endParaRPr lang="uk-UA" sz="3200" b="1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221088"/>
            <a:ext cx="8303840" cy="219786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  <a:latin typeface="Book Antiqua" pitchFamily="18" charset="0"/>
              </a:rPr>
              <a:t>Уровень</a:t>
            </a:r>
            <a:r>
              <a:rPr lang="uk-UA" sz="2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 Antiqua" pitchFamily="18" charset="0"/>
              </a:rPr>
              <a:t>5. </a:t>
            </a:r>
            <a:r>
              <a:rPr lang="uk-UA" sz="2400" b="1" dirty="0" err="1">
                <a:solidFill>
                  <a:srgbClr val="FF0000"/>
                </a:solidFill>
                <a:latin typeface="Book Antiqua" pitchFamily="18" charset="0"/>
              </a:rPr>
              <a:t>Optimizing</a:t>
            </a:r>
            <a:endParaRPr lang="uk-UA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 lvl="1"/>
            <a:r>
              <a:rPr lang="uk-UA" sz="2400" dirty="0">
                <a:latin typeface="Book Antiqua" pitchFamily="18" charset="0"/>
              </a:rPr>
              <a:t>Новаторство и </a:t>
            </a:r>
            <a:r>
              <a:rPr lang="uk-UA" sz="2400" dirty="0" err="1">
                <a:latin typeface="Book Antiqua" pitchFamily="18" charset="0"/>
              </a:rPr>
              <a:t>внедрение</a:t>
            </a:r>
            <a:r>
              <a:rPr lang="uk-UA" sz="2400" dirty="0">
                <a:latin typeface="Book Antiqua" pitchFamily="18" charset="0"/>
              </a:rPr>
              <a:t> в </a:t>
            </a:r>
            <a:r>
              <a:rPr lang="uk-UA" sz="2400" dirty="0" err="1">
                <a:latin typeface="Book Antiqua" pitchFamily="18" charset="0"/>
              </a:rPr>
              <a:t>организации</a:t>
            </a:r>
            <a:endParaRPr lang="uk-UA" sz="2400" dirty="0">
              <a:latin typeface="Book Antiqua" pitchFamily="18" charset="0"/>
            </a:endParaRPr>
          </a:p>
          <a:p>
            <a:pPr lvl="2"/>
            <a:r>
              <a:rPr lang="uk-UA" dirty="0" err="1">
                <a:latin typeface="Book Antiqua" pitchFamily="18" charset="0"/>
              </a:rPr>
              <a:t>Organizational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>
                <a:latin typeface="Book Antiqua" pitchFamily="18" charset="0"/>
              </a:rPr>
              <a:t>Innovation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>
                <a:latin typeface="Book Antiqua" pitchFamily="18" charset="0"/>
              </a:rPr>
              <a:t>and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>
                <a:latin typeface="Book Antiqua" pitchFamily="18" charset="0"/>
              </a:rPr>
              <a:t>Deployment</a:t>
            </a:r>
            <a:endParaRPr lang="uk-UA" dirty="0">
              <a:latin typeface="Book Antiqua" pitchFamily="18" charset="0"/>
            </a:endParaRPr>
          </a:p>
          <a:p>
            <a:pPr lvl="1"/>
            <a:r>
              <a:rPr lang="uk-UA" sz="2400" dirty="0" err="1">
                <a:latin typeface="Book Antiqua" pitchFamily="18" charset="0"/>
              </a:rPr>
              <a:t>Причинный</a:t>
            </a:r>
            <a:r>
              <a:rPr lang="uk-UA" sz="2400" dirty="0">
                <a:latin typeface="Book Antiqua" pitchFamily="18" charset="0"/>
              </a:rPr>
              <a:t> </a:t>
            </a:r>
            <a:r>
              <a:rPr lang="uk-UA" sz="2400" dirty="0" err="1">
                <a:latin typeface="Book Antiqua" pitchFamily="18" charset="0"/>
              </a:rPr>
              <a:t>анализ</a:t>
            </a:r>
            <a:r>
              <a:rPr lang="uk-UA" sz="2400" dirty="0">
                <a:latin typeface="Book Antiqua" pitchFamily="18" charset="0"/>
              </a:rPr>
              <a:t> и </a:t>
            </a:r>
            <a:r>
              <a:rPr lang="uk-UA" sz="2400" dirty="0" err="1">
                <a:latin typeface="Book Antiqua" pitchFamily="18" charset="0"/>
              </a:rPr>
              <a:t>профилактика</a:t>
            </a:r>
            <a:endParaRPr lang="uk-UA" sz="2400" dirty="0">
              <a:latin typeface="Book Antiqua" pitchFamily="18" charset="0"/>
            </a:endParaRPr>
          </a:p>
          <a:p>
            <a:pPr lvl="2"/>
            <a:r>
              <a:rPr lang="uk-UA" dirty="0" err="1">
                <a:latin typeface="Book Antiqua" pitchFamily="18" charset="0"/>
              </a:rPr>
              <a:t>Causal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>
                <a:latin typeface="Book Antiqua" pitchFamily="18" charset="0"/>
              </a:rPr>
              <a:t>Analysis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>
                <a:latin typeface="Book Antiqua" pitchFamily="18" charset="0"/>
              </a:rPr>
              <a:t>and</a:t>
            </a:r>
            <a:r>
              <a:rPr lang="uk-UA" dirty="0">
                <a:latin typeface="Book Antiqua" pitchFamily="18" charset="0"/>
              </a:rPr>
              <a:t> </a:t>
            </a:r>
            <a:r>
              <a:rPr lang="uk-UA" dirty="0" err="1" smtClean="0">
                <a:latin typeface="Book Antiqua" pitchFamily="18" charset="0"/>
              </a:rPr>
              <a:t>Resolution</a:t>
            </a:r>
            <a:r>
              <a:rPr lang="uk-UA" dirty="0" smtClean="0">
                <a:latin typeface="Book Antiqua" pitchFamily="18" charset="0"/>
              </a:rPr>
              <a:t>.</a:t>
            </a:r>
            <a:endParaRPr lang="uk-UA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72816"/>
            <a:ext cx="8136904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Book Antiqua" pitchFamily="18" charset="0"/>
              </a:rPr>
              <a:t>   </a:t>
            </a:r>
            <a:r>
              <a:rPr lang="uk-UA" sz="2400" b="1" dirty="0" err="1" smtClean="0">
                <a:solidFill>
                  <a:srgbClr val="FF0000"/>
                </a:solidFill>
                <a:latin typeface="Book Antiqua" pitchFamily="18" charset="0"/>
              </a:rPr>
              <a:t>Уровень</a:t>
            </a:r>
            <a:r>
              <a:rPr lang="uk-UA" sz="2400" b="1" dirty="0" smtClean="0">
                <a:solidFill>
                  <a:srgbClr val="FF0000"/>
                </a:solidFill>
                <a:latin typeface="Book Antiqua" pitchFamily="18" charset="0"/>
              </a:rPr>
              <a:t> 4. </a:t>
            </a:r>
            <a:r>
              <a:rPr lang="uk-UA" sz="2400" b="1" dirty="0" err="1" smtClean="0">
                <a:solidFill>
                  <a:srgbClr val="FF0000"/>
                </a:solidFill>
                <a:latin typeface="Book Antiqua" pitchFamily="18" charset="0"/>
              </a:rPr>
              <a:t>Quantitatively</a:t>
            </a:r>
            <a:r>
              <a:rPr lang="uk-UA" sz="2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Book Antiqua" pitchFamily="18" charset="0"/>
              </a:rPr>
              <a:t>Managed</a:t>
            </a:r>
            <a:endParaRPr lang="uk-UA" sz="24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1"/>
            <a:r>
              <a:rPr lang="uk-UA" sz="2400" dirty="0" err="1" smtClean="0">
                <a:latin typeface="Book Antiqua" pitchFamily="18" charset="0"/>
              </a:rPr>
              <a:t>Производительность</a:t>
            </a:r>
            <a:r>
              <a:rPr lang="uk-UA" sz="2400" dirty="0" smtClean="0">
                <a:latin typeface="Book Antiqua" pitchFamily="18" charset="0"/>
              </a:rPr>
              <a:t> </a:t>
            </a:r>
            <a:r>
              <a:rPr lang="uk-UA" sz="2400" dirty="0" err="1" smtClean="0">
                <a:latin typeface="Book Antiqua" pitchFamily="18" charset="0"/>
              </a:rPr>
              <a:t>процесса</a:t>
            </a:r>
            <a:r>
              <a:rPr lang="uk-UA" sz="2400" dirty="0" smtClean="0">
                <a:latin typeface="Book Antiqua" pitchFamily="18" charset="0"/>
              </a:rPr>
              <a:t> </a:t>
            </a:r>
            <a:r>
              <a:rPr lang="uk-UA" sz="2400" dirty="0" err="1" smtClean="0">
                <a:latin typeface="Book Antiqua" pitchFamily="18" charset="0"/>
              </a:rPr>
              <a:t>организации</a:t>
            </a:r>
            <a:endParaRPr lang="uk-UA" sz="2400" dirty="0" smtClean="0">
              <a:latin typeface="Book Antiqua" pitchFamily="18" charset="0"/>
            </a:endParaRPr>
          </a:p>
          <a:p>
            <a:pPr lvl="2"/>
            <a:r>
              <a:rPr lang="uk-UA" sz="2400" dirty="0" err="1" smtClean="0">
                <a:latin typeface="Book Antiqua" pitchFamily="18" charset="0"/>
              </a:rPr>
              <a:t>Organizational</a:t>
            </a:r>
            <a:r>
              <a:rPr lang="uk-UA" sz="2400" dirty="0" smtClean="0">
                <a:latin typeface="Book Antiqua" pitchFamily="18" charset="0"/>
              </a:rPr>
              <a:t> </a:t>
            </a:r>
            <a:r>
              <a:rPr lang="uk-UA" sz="2400" dirty="0" err="1" smtClean="0">
                <a:latin typeface="Book Antiqua" pitchFamily="18" charset="0"/>
              </a:rPr>
              <a:t>Process</a:t>
            </a:r>
            <a:r>
              <a:rPr lang="uk-UA" sz="2400" dirty="0" smtClean="0">
                <a:latin typeface="Book Antiqua" pitchFamily="18" charset="0"/>
              </a:rPr>
              <a:t> </a:t>
            </a:r>
            <a:r>
              <a:rPr lang="uk-UA" sz="2400" dirty="0" err="1" smtClean="0">
                <a:latin typeface="Book Antiqua" pitchFamily="18" charset="0"/>
              </a:rPr>
              <a:t>Performance</a:t>
            </a:r>
            <a:endParaRPr lang="uk-UA" sz="2400" dirty="0" smtClean="0">
              <a:latin typeface="Book Antiqua" pitchFamily="18" charset="0"/>
            </a:endParaRPr>
          </a:p>
          <a:p>
            <a:pPr lvl="1"/>
            <a:r>
              <a:rPr lang="uk-UA" sz="2400" dirty="0" err="1" smtClean="0">
                <a:latin typeface="Book Antiqua" pitchFamily="18" charset="0"/>
              </a:rPr>
              <a:t>Количественное</a:t>
            </a:r>
            <a:r>
              <a:rPr lang="uk-UA" sz="2400" dirty="0" smtClean="0">
                <a:latin typeface="Book Antiqua" pitchFamily="18" charset="0"/>
              </a:rPr>
              <a:t> </a:t>
            </a:r>
            <a:r>
              <a:rPr lang="uk-UA" sz="2400" dirty="0" err="1" smtClean="0">
                <a:latin typeface="Book Antiqua" pitchFamily="18" charset="0"/>
              </a:rPr>
              <a:t>управление</a:t>
            </a:r>
            <a:r>
              <a:rPr lang="uk-UA" sz="2400" dirty="0" smtClean="0">
                <a:latin typeface="Book Antiqua" pitchFamily="18" charset="0"/>
              </a:rPr>
              <a:t> проектами</a:t>
            </a:r>
          </a:p>
          <a:p>
            <a:pPr lvl="2"/>
            <a:r>
              <a:rPr lang="uk-UA" sz="2400" dirty="0" err="1" smtClean="0">
                <a:latin typeface="Book Antiqua" pitchFamily="18" charset="0"/>
              </a:rPr>
              <a:t>Quantitative</a:t>
            </a:r>
            <a:r>
              <a:rPr lang="uk-UA" sz="2400" dirty="0" smtClean="0">
                <a:latin typeface="Book Antiqua" pitchFamily="18" charset="0"/>
              </a:rPr>
              <a:t> Project </a:t>
            </a:r>
            <a:r>
              <a:rPr lang="uk-UA" sz="2400" dirty="0" err="1" smtClean="0">
                <a:latin typeface="Book Antiqua" pitchFamily="18" charset="0"/>
              </a:rPr>
              <a:t>Management</a:t>
            </a:r>
            <a:r>
              <a:rPr lang="uk-UA" sz="2400" dirty="0" smtClean="0"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11" name="Рисунок 10" descr="normalizacion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0336" y="2492896"/>
            <a:ext cx="2953664" cy="28827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lipartfat.narod.ru/vol/AA00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944" cy="5400600"/>
          </a:xfrm>
          <a:prstGeom prst="roundRect">
            <a:avLst/>
          </a:prstGeom>
          <a:solidFill>
            <a:schemeClr val="lt1">
              <a:alpha val="7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man Old Style" pitchFamily="18" charset="0"/>
              </a:rPr>
              <a:t>Модель </a:t>
            </a:r>
            <a:r>
              <a:rPr lang="en-US" sz="2400" i="1" dirty="0">
                <a:latin typeface="Bookman Old Style" pitchFamily="18" charset="0"/>
              </a:rPr>
              <a:t>CMMI </a:t>
            </a:r>
            <a:r>
              <a:rPr lang="ru-RU" sz="2400" i="1" dirty="0">
                <a:latin typeface="Bookman Old Style" pitchFamily="18" charset="0"/>
              </a:rPr>
              <a:t>состоит из областей процесса, которые в свою очередь построены из более мелких </a:t>
            </a:r>
            <a:r>
              <a:rPr lang="ru-RU" sz="2400" i="1" dirty="0" smtClean="0">
                <a:latin typeface="Bookman Old Style" pitchFamily="18" charset="0"/>
              </a:rPr>
              <a:t>компонент.</a:t>
            </a:r>
          </a:p>
          <a:p>
            <a:pPr>
              <a:lnSpc>
                <a:spcPct val="80000"/>
              </a:lnSpc>
              <a:buNone/>
            </a:pPr>
            <a:endParaRPr lang="ru-RU" sz="24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man Old Style" pitchFamily="18" charset="0"/>
              </a:rPr>
              <a:t>Области процесса сгруппированы по уровням </a:t>
            </a:r>
            <a:r>
              <a:rPr lang="ru-RU" sz="2400" i="1" dirty="0" smtClean="0">
                <a:latin typeface="Bookman Old Style" pitchFamily="18" charset="0"/>
              </a:rPr>
              <a:t>зрелости.</a:t>
            </a:r>
          </a:p>
          <a:p>
            <a:pPr>
              <a:lnSpc>
                <a:spcPct val="80000"/>
              </a:lnSpc>
              <a:buNone/>
            </a:pPr>
            <a:endParaRPr lang="ru-RU" sz="24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man Old Style" pitchFamily="18" charset="0"/>
              </a:rPr>
              <a:t>Организация проходит этапы развития, переходя от нижнего уровня к </a:t>
            </a:r>
            <a:r>
              <a:rPr lang="ru-RU" sz="2400" i="1" dirty="0" smtClean="0">
                <a:latin typeface="Bookman Old Style" pitchFamily="18" charset="0"/>
              </a:rPr>
              <a:t>верхнему.</a:t>
            </a:r>
          </a:p>
          <a:p>
            <a:pPr>
              <a:lnSpc>
                <a:spcPct val="80000"/>
              </a:lnSpc>
              <a:buNone/>
            </a:pPr>
            <a:endParaRPr lang="ru-RU" sz="24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man Old Style" pitchFamily="18" charset="0"/>
              </a:rPr>
              <a:t>Рост происходит за счет реализации новых областей процесса из последующего </a:t>
            </a:r>
            <a:r>
              <a:rPr lang="ru-RU" sz="2400" i="1" dirty="0" smtClean="0">
                <a:latin typeface="Bookman Old Style" pitchFamily="18" charset="0"/>
              </a:rPr>
              <a:t>уровня.</a:t>
            </a:r>
          </a:p>
          <a:p>
            <a:pPr>
              <a:lnSpc>
                <a:spcPct val="80000"/>
              </a:lnSpc>
              <a:buNone/>
            </a:pPr>
            <a:endParaRPr lang="ru-RU" sz="24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man Old Style" pitchFamily="18" charset="0"/>
              </a:rPr>
              <a:t>При этом поддерживаются области процесса из предыдущих </a:t>
            </a:r>
            <a:r>
              <a:rPr lang="ru-RU" sz="2400" i="1" dirty="0" smtClean="0">
                <a:latin typeface="Bookman Old Style" pitchFamily="18" charset="0"/>
              </a:rPr>
              <a:t>уровней.</a:t>
            </a:r>
            <a:endParaRPr lang="uk-UA" sz="2400" i="1" dirty="0">
              <a:latin typeface="Bookman Old Style" pitchFamily="18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6423248" cy="10081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Book Antiqua" pitchFamily="18" charset="0"/>
              </a:rPr>
              <a:t>Ступенчатое </a:t>
            </a:r>
            <a:r>
              <a:rPr lang="ru-RU" sz="3600" dirty="0" smtClean="0">
                <a:latin typeface="Book Antiqua" pitchFamily="18" charset="0"/>
              </a:rPr>
              <a:t>представление</a:t>
            </a:r>
            <a:endParaRPr lang="uk-UA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lipartfat.narod.ru/vol/AA00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Непрерывное представление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628800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136954043_b670879bac_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024" y="3645024"/>
            <a:ext cx="3212976" cy="321297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0" name="Picture 6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6001"/>
          <a:stretch>
            <a:fillRect/>
          </a:stretch>
        </p:blipFill>
        <p:spPr>
          <a:xfrm>
            <a:off x="5076056" y="404664"/>
            <a:ext cx="3168352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83910"/>
            <a:ext cx="8229600" cy="731610"/>
          </a:xfrm>
          <a:noFill/>
          <a:ln/>
        </p:spPr>
        <p:txBody>
          <a:bodyPr lIns="61912" tIns="26987" rIns="61912" bIns="26987" anchor="b">
            <a:spAutoFit/>
          </a:bodyPr>
          <a:lstStyle/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Два представления модели</a:t>
            </a:r>
            <a:endParaRPr lang="en-US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71045" name="Rectangle 5"/>
          <p:cNvSpPr>
            <a:spLocks noChangeArrowheads="1"/>
          </p:cNvSpPr>
          <p:nvPr/>
        </p:nvSpPr>
        <p:spPr bwMode="auto">
          <a:xfrm>
            <a:off x="228600" y="838200"/>
            <a:ext cx="4359275" cy="25958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1882" tIns="50941" rIns="101882" bIns="50941">
            <a:spAutoFit/>
          </a:bodyPr>
          <a:lstStyle/>
          <a:p>
            <a:pPr defTabSz="1019175"/>
            <a:r>
              <a:rPr lang="ru-RU" sz="22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Ступенчатое</a:t>
            </a:r>
            <a:endParaRPr lang="en-US" sz="22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defTabSz="1019175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Жестко заданный путеводитель по улучшению организации путем перехода от уровня к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уровню.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defTabSz="1019175"/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defTabSz="1019175"/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Систематизация по уровням зрелости</a:t>
            </a:r>
            <a:endParaRPr lang="en-US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4648200" y="3212976"/>
            <a:ext cx="4495800" cy="2872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1882" tIns="50941" rIns="101882" bIns="50941">
            <a:spAutoFit/>
          </a:bodyPr>
          <a:lstStyle/>
          <a:p>
            <a:pPr defTabSz="1019175"/>
            <a:r>
              <a:rPr lang="ru-RU" sz="2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Непрерывное</a:t>
            </a:r>
            <a:endParaRPr lang="en-US" sz="20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defTabSz="1019175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Предоставляется гибкий выбор процессов для улучшения, которые более насущны для организации, а также степень улучшения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процессов.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defTabSz="1019175"/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 Antiqua" pitchFamily="18" charset="0"/>
            </a:endParaRPr>
          </a:p>
          <a:p>
            <a:pPr defTabSz="1019175"/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Систематизация по категориям областей процессов</a:t>
            </a:r>
            <a:endParaRPr lang="en-US" sz="2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47725" y="3048000"/>
            <a:ext cx="2951163" cy="3216698"/>
            <a:chOff x="485" y="1950"/>
            <a:chExt cx="1690" cy="178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85" y="1950"/>
              <a:ext cx="1690" cy="1618"/>
              <a:chOff x="485" y="1896"/>
              <a:chExt cx="1690" cy="1618"/>
            </a:xfrm>
          </p:grpSpPr>
          <p:sp>
            <p:nvSpPr>
              <p:cNvPr id="471051" name="AutoShape 11"/>
              <p:cNvSpPr>
                <a:spLocks noChangeArrowheads="1"/>
              </p:cNvSpPr>
              <p:nvPr/>
            </p:nvSpPr>
            <p:spPr bwMode="auto">
              <a:xfrm>
                <a:off x="485" y="1896"/>
                <a:ext cx="1690" cy="1586"/>
              </a:xfrm>
              <a:prstGeom prst="triangle">
                <a:avLst>
                  <a:gd name="adj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1052" name="Line 12"/>
              <p:cNvSpPr>
                <a:spLocks noChangeShapeType="1"/>
              </p:cNvSpPr>
              <p:nvPr/>
            </p:nvSpPr>
            <p:spPr bwMode="auto">
              <a:xfrm>
                <a:off x="1075" y="2382"/>
                <a:ext cx="516" cy="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71053" name="Line 13"/>
              <p:cNvSpPr>
                <a:spLocks noChangeShapeType="1"/>
              </p:cNvSpPr>
              <p:nvPr/>
            </p:nvSpPr>
            <p:spPr bwMode="auto">
              <a:xfrm>
                <a:off x="924" y="2662"/>
                <a:ext cx="802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54" name="Line 14"/>
              <p:cNvSpPr>
                <a:spLocks noChangeShapeType="1"/>
              </p:cNvSpPr>
              <p:nvPr/>
            </p:nvSpPr>
            <p:spPr bwMode="auto">
              <a:xfrm>
                <a:off x="771" y="2935"/>
                <a:ext cx="111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55" name="Line 15"/>
              <p:cNvSpPr>
                <a:spLocks noChangeShapeType="1"/>
              </p:cNvSpPr>
              <p:nvPr/>
            </p:nvSpPr>
            <p:spPr bwMode="auto">
              <a:xfrm>
                <a:off x="643" y="3197"/>
                <a:ext cx="1381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56" name="Text Box 16"/>
              <p:cNvSpPr txBox="1">
                <a:spLocks noChangeArrowheads="1"/>
              </p:cNvSpPr>
              <p:nvPr/>
            </p:nvSpPr>
            <p:spPr bwMode="auto">
              <a:xfrm>
                <a:off x="599" y="3183"/>
                <a:ext cx="270" cy="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1882" tIns="50941" rIns="101882" bIns="50941">
                <a:spAutoFit/>
              </a:bodyPr>
              <a:lstStyle/>
              <a:p>
                <a:pPr algn="ctr" defTabSz="1019175"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471057" name="Text Box 17"/>
              <p:cNvSpPr txBox="1">
                <a:spLocks noChangeArrowheads="1"/>
              </p:cNvSpPr>
              <p:nvPr/>
            </p:nvSpPr>
            <p:spPr bwMode="auto">
              <a:xfrm>
                <a:off x="751" y="2914"/>
                <a:ext cx="270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1882" tIns="50941" rIns="101882" bIns="50941">
                <a:spAutoFit/>
              </a:bodyPr>
              <a:lstStyle/>
              <a:p>
                <a:pPr algn="ctr" defTabSz="1019175"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471058" name="Text Box 18"/>
              <p:cNvSpPr txBox="1">
                <a:spLocks noChangeArrowheads="1"/>
              </p:cNvSpPr>
              <p:nvPr/>
            </p:nvSpPr>
            <p:spPr bwMode="auto">
              <a:xfrm>
                <a:off x="885" y="2653"/>
                <a:ext cx="270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1882" tIns="50941" rIns="101882" bIns="50941">
                <a:spAutoFit/>
              </a:bodyPr>
              <a:lstStyle/>
              <a:p>
                <a:pPr algn="ctr" defTabSz="1019175">
                  <a:spcBef>
                    <a:spcPct val="50000"/>
                  </a:spcBef>
                </a:pPr>
                <a:r>
                  <a:rPr lang="en-US" sz="3200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471059" name="Text Box 19"/>
              <p:cNvSpPr txBox="1">
                <a:spLocks noChangeArrowheads="1"/>
              </p:cNvSpPr>
              <p:nvPr/>
            </p:nvSpPr>
            <p:spPr bwMode="auto">
              <a:xfrm>
                <a:off x="1054" y="2373"/>
                <a:ext cx="26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1882" tIns="50941" rIns="101882" bIns="50941">
                <a:spAutoFit/>
              </a:bodyPr>
              <a:lstStyle/>
              <a:p>
                <a:pPr algn="ctr" defTabSz="1019175"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471060" name="Text Box 20"/>
              <p:cNvSpPr txBox="1">
                <a:spLocks noChangeArrowheads="1"/>
              </p:cNvSpPr>
              <p:nvPr/>
            </p:nvSpPr>
            <p:spPr bwMode="auto">
              <a:xfrm>
                <a:off x="1189" y="2074"/>
                <a:ext cx="269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101882" tIns="50941" rIns="101882" bIns="50941">
                <a:spAutoFit/>
              </a:bodyPr>
              <a:lstStyle/>
              <a:p>
                <a:pPr algn="ctr" defTabSz="1019175"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471061" name="Text Box 21"/>
            <p:cNvSpPr txBox="1">
              <a:spLocks noChangeArrowheads="1"/>
            </p:cNvSpPr>
            <p:nvPr/>
          </p:nvSpPr>
          <p:spPr bwMode="auto">
            <a:xfrm>
              <a:off x="507" y="3510"/>
              <a:ext cx="1599" cy="2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01882" tIns="50941" rIns="101882" bIns="50941">
              <a:spAutoFit/>
            </a:bodyPr>
            <a:lstStyle/>
            <a:p>
              <a:pPr algn="ctr" defTabSz="1019175" eaLnBrk="1" hangingPunct="1">
                <a:spcBef>
                  <a:spcPct val="50000"/>
                </a:spcBef>
              </a:pPr>
              <a:r>
                <a:rPr lang="ru-RU" sz="2000" b="1" dirty="0">
                  <a:solidFill>
                    <a:schemeClr val="tx2">
                      <a:lumMod val="50000"/>
                    </a:schemeClr>
                  </a:solidFill>
                </a:rPr>
                <a:t>Уровень зрелости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71062" name="Line 22"/>
          <p:cNvSpPr>
            <a:spLocks noChangeShapeType="1"/>
          </p:cNvSpPr>
          <p:nvPr/>
        </p:nvSpPr>
        <p:spPr bwMode="auto">
          <a:xfrm>
            <a:off x="4572000" y="762000"/>
            <a:ext cx="0" cy="525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safio-do-dimensionamento-em-operacoes-de-Atendimento-Ativo-blog-televendas-e-cobran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4762500" cy="3286125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0" y="260648"/>
          <a:ext cx="9144000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95536" y="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/>
          <a:lstStyle/>
          <a:p>
            <a:pPr eaLnBrk="1" hangingPunct="1"/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Выполняемый /</a:t>
            </a:r>
            <a:r>
              <a:rPr lang="en-US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Performed</a:t>
            </a:r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– </a:t>
            </a:r>
            <a:r>
              <a:rPr lang="en-US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</a:t>
            </a:r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/</a:t>
            </a:r>
            <a:endParaRPr lang="uk-UA" sz="4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96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i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Управляемый 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/</a:t>
            </a:r>
            <a:r>
              <a:rPr lang="en-US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Managed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– </a:t>
            </a:r>
            <a:r>
              <a:rPr lang="en-US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4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/</a:t>
            </a:r>
            <a:endParaRPr lang="uk-UA" sz="40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5"/>
            <a:ext cx="8064896" cy="46085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Это выполняемый </a:t>
            </a:r>
            <a:r>
              <a:rPr lang="ru-RU" sz="2600" i="1" dirty="0" smtClean="0">
                <a:latin typeface="Book Antiqua" pitchFamily="18" charset="0"/>
              </a:rPr>
              <a:t>процесс.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Процесс </a:t>
            </a:r>
            <a:r>
              <a:rPr lang="ru-RU" sz="2600" i="1" dirty="0" smtClean="0">
                <a:latin typeface="Book Antiqua" pitchFamily="18" charset="0"/>
              </a:rPr>
              <a:t>планируется.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Выполняется согласно плану и </a:t>
            </a:r>
            <a:r>
              <a:rPr lang="ru-RU" sz="2600" i="1" dirty="0" smtClean="0">
                <a:latin typeface="Book Antiqua" pitchFamily="18" charset="0"/>
              </a:rPr>
              <a:t>правилам.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Действия по преобразованию входных продуктов в выходные выполняет компетентный </a:t>
            </a:r>
            <a:r>
              <a:rPr lang="ru-RU" sz="2600" i="1" dirty="0" smtClean="0">
                <a:latin typeface="Book Antiqua" pitchFamily="18" charset="0"/>
              </a:rPr>
              <a:t>персонал.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Персонал обладает ресурсами, достаточными для выполнения своей </a:t>
            </a:r>
            <a:r>
              <a:rPr lang="ru-RU" sz="2600" i="1" dirty="0" smtClean="0">
                <a:latin typeface="Book Antiqua" pitchFamily="18" charset="0"/>
              </a:rPr>
              <a:t>работы.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Вовлечены заинтересованные </a:t>
            </a:r>
            <a:r>
              <a:rPr lang="ru-RU" sz="2600" i="1" dirty="0" smtClean="0">
                <a:latin typeface="Book Antiqua" pitchFamily="18" charset="0"/>
              </a:rPr>
              <a:t>лица.</a:t>
            </a:r>
            <a:endParaRPr lang="ru-RU" sz="2600" i="1" dirty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i="1" dirty="0">
                <a:latin typeface="Book Antiqua" pitchFamily="18" charset="0"/>
              </a:rPr>
              <a:t>Процесс отслеживается, контролируется и рецензируется на предмет соответствия своему </a:t>
            </a:r>
            <a:r>
              <a:rPr lang="ru-RU" sz="2600" i="1" dirty="0" smtClean="0">
                <a:latin typeface="Book Antiqua" pitchFamily="18" charset="0"/>
              </a:rPr>
              <a:t>описанию.</a:t>
            </a:r>
            <a:endParaRPr lang="uk-UA" sz="2600" i="1" dirty="0">
              <a:latin typeface="Book Antiqua" pitchFamily="18" charset="0"/>
            </a:endParaRPr>
          </a:p>
        </p:txBody>
      </p:sp>
      <p:pic>
        <p:nvPicPr>
          <p:cNvPr id="7" name="Рисунок 6" descr="stick_figures_reporting_to_manager_800_wht_959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0"/>
            <a:ext cx="3203848" cy="29249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823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Определенный 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Defined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/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25488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 i="1" dirty="0">
                <a:latin typeface="Bookman Old Style" pitchFamily="18" charset="0"/>
              </a:rPr>
              <a:t>Это управляемый </a:t>
            </a:r>
            <a:r>
              <a:rPr lang="ru-RU" sz="2200" i="1" dirty="0" smtClean="0">
                <a:latin typeface="Bookman Old Style" pitchFamily="18" charset="0"/>
              </a:rPr>
              <a:t>процесс.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2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200" i="1" dirty="0" err="1">
                <a:latin typeface="Bookman Old Style" pitchFamily="18" charset="0"/>
              </a:rPr>
              <a:t>Процесс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выбирается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из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стандартных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процессов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деятельности</a:t>
            </a:r>
            <a:r>
              <a:rPr lang="uk-UA" sz="2200" i="1" dirty="0">
                <a:latin typeface="Bookman Old Style" pitchFamily="18" charset="0"/>
              </a:rPr>
              <a:t> </a:t>
            </a:r>
            <a:r>
              <a:rPr lang="uk-UA" sz="2200" i="1" dirty="0" err="1">
                <a:latin typeface="Bookman Old Style" pitchFamily="18" charset="0"/>
              </a:rPr>
              <a:t>организации</a:t>
            </a:r>
            <a:r>
              <a:rPr lang="uk-UA" sz="2200" i="1" dirty="0">
                <a:latin typeface="Bookman Old Style" pitchFamily="18" charset="0"/>
              </a:rPr>
              <a:t> и </a:t>
            </a:r>
            <a:br>
              <a:rPr lang="uk-UA" sz="2200" i="1" dirty="0">
                <a:latin typeface="Bookman Old Style" pitchFamily="18" charset="0"/>
              </a:rPr>
            </a:br>
            <a:r>
              <a:rPr lang="uk-UA" sz="2200" i="1" dirty="0" err="1" smtClean="0">
                <a:latin typeface="Bookman Old Style" pitchFamily="18" charset="0"/>
              </a:rPr>
              <a:t>адаптируется</a:t>
            </a:r>
            <a:r>
              <a:rPr lang="uk-UA" sz="2200" i="1" dirty="0" smtClean="0">
                <a:latin typeface="Bookman Old Style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200" i="1" dirty="0">
              <a:latin typeface="Bookman Old Style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 i="1" dirty="0">
                <a:latin typeface="Bookman Old Style" pitchFamily="18" charset="0"/>
              </a:rPr>
              <a:t>Описание процесса, стандартов и процедур общее для всей организации, а не для одного </a:t>
            </a:r>
            <a:r>
              <a:rPr lang="ru-RU" sz="2200" i="1" dirty="0" smtClean="0">
                <a:latin typeface="Bookman Old Style" pitchFamily="18" charset="0"/>
              </a:rPr>
              <a:t>проекта.</a:t>
            </a:r>
            <a:endParaRPr lang="ru-RU" sz="2200" i="1" dirty="0">
              <a:latin typeface="Bookman Old Style" pitchFamily="18" charset="0"/>
            </a:endParaRPr>
          </a:p>
        </p:txBody>
      </p:sp>
      <p:pic>
        <p:nvPicPr>
          <p:cNvPr id="7" name="Рисунок 6" descr="2136954043_b670879bac_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3284984"/>
            <a:ext cx="3995936" cy="38519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4221088"/>
            <a:ext cx="4536504" cy="14483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8288" indent="-268288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200" i="1" dirty="0" smtClean="0">
                <a:latin typeface="Bookman Old Style" pitchFamily="18" charset="0"/>
              </a:rPr>
              <a:t>Рабочие продукты, измерения и информация по улучшению собирается для всего процесса деятельности организации.</a:t>
            </a:r>
            <a:endParaRPr lang="uk-UA" sz="22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Количественно управляемый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Quantitatively Managed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4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/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229600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i="1" dirty="0">
                <a:latin typeface="Bookman Old Style" pitchFamily="18" charset="0"/>
              </a:rPr>
              <a:t>Это определенный </a:t>
            </a:r>
            <a:r>
              <a:rPr lang="ru-RU" sz="2800" i="1" dirty="0" smtClean="0">
                <a:latin typeface="Bookman Old Style" pitchFamily="18" charset="0"/>
              </a:rPr>
              <a:t>процесс.</a:t>
            </a:r>
          </a:p>
          <a:p>
            <a:pPr>
              <a:lnSpc>
                <a:spcPct val="90000"/>
              </a:lnSpc>
              <a:buNone/>
            </a:pPr>
            <a:endParaRPr lang="ru-RU" sz="28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i="1" dirty="0">
                <a:latin typeface="Bookman Old Style" pitchFamily="18" charset="0"/>
              </a:rPr>
              <a:t>Процесс контролируется статистическими и другими количественными </a:t>
            </a:r>
            <a:r>
              <a:rPr lang="ru-RU" sz="2800" i="1" dirty="0" smtClean="0">
                <a:latin typeface="Bookman Old Style" pitchFamily="18" charset="0"/>
              </a:rPr>
              <a:t>методиками.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8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i="1" dirty="0">
                <a:latin typeface="Bookman Old Style" pitchFamily="18" charset="0"/>
              </a:rPr>
              <a:t>Качество и производительность процесса понимаются в статистических терминах и управляются во время всего жизненного цикла </a:t>
            </a:r>
            <a:r>
              <a:rPr lang="ru-RU" sz="2800" i="1" dirty="0" smtClean="0">
                <a:latin typeface="Bookman Old Style" pitchFamily="18" charset="0"/>
              </a:rPr>
              <a:t>процесса.</a:t>
            </a:r>
            <a:endParaRPr lang="uk-UA" sz="2800" i="1" dirty="0">
              <a:latin typeface="Bookman Old Style" pitchFamily="18" charset="0"/>
            </a:endParaRPr>
          </a:p>
        </p:txBody>
      </p:sp>
      <p:pic>
        <p:nvPicPr>
          <p:cNvPr id="7" name="Рисунок 6" descr="Desafio-do-dimensionamento-em-operacoes-de-Atendimento-Ativo-blog-televendas-e-cobranc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908720"/>
            <a:ext cx="3779943" cy="260816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инф_в соврем_общ\biz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86"/>
          <a:stretch/>
        </p:blipFill>
        <p:spPr bwMode="auto">
          <a:xfrm>
            <a:off x="2099200" y="131642"/>
            <a:ext cx="7020272" cy="6940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endParaRPr lang="ru-RU" sz="2800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Это </a:t>
            </a:r>
            <a:r>
              <a:rPr lang="ru-RU" sz="2800" dirty="0">
                <a:latin typeface="Bookman Old Style" pitchFamily="18" charset="0"/>
              </a:rPr>
              <a:t>количественно управляемый </a:t>
            </a:r>
            <a:r>
              <a:rPr lang="ru-RU" sz="2800" dirty="0" smtClean="0">
                <a:latin typeface="Bookman Old Style" pitchFamily="18" charset="0"/>
              </a:rPr>
              <a:t>процесс.</a:t>
            </a:r>
          </a:p>
          <a:p>
            <a:pPr>
              <a:buNone/>
            </a:pPr>
            <a:endParaRPr lang="ru-RU" sz="28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Bookman Old Style" pitchFamily="18" charset="0"/>
              </a:rPr>
              <a:t>Процесс изменяется и адаптируется с целью улучшения полезных объективных </a:t>
            </a:r>
            <a:r>
              <a:rPr lang="ru-RU" sz="2800" dirty="0" smtClean="0">
                <a:latin typeface="Bookman Old Style" pitchFamily="18" charset="0"/>
              </a:rPr>
              <a:t>показателей.</a:t>
            </a:r>
          </a:p>
          <a:p>
            <a:pPr>
              <a:buNone/>
            </a:pPr>
            <a:endParaRPr lang="ru-RU" sz="28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Bookman Old Style" pitchFamily="18" charset="0"/>
              </a:rPr>
              <a:t>Улучшения процесса идентифицируются, оцениваются и при необходимости используются в </a:t>
            </a:r>
            <a:r>
              <a:rPr lang="ru-RU" sz="2800" dirty="0" smtClean="0">
                <a:latin typeface="Bookman Old Style" pitchFamily="18" charset="0"/>
              </a:rPr>
              <a:t>дальнейшем.</a:t>
            </a:r>
            <a:endParaRPr lang="uk-UA" sz="2800" dirty="0">
              <a:latin typeface="Bookman Old Style" pitchFamily="18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6912768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Оптимизируемый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Optimizing</a:t>
            </a:r>
            <a:r>
              <a:rPr lang="uk-UA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- 5</a:t>
            </a:r>
            <a:endParaRPr lang="uk-UA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lipartfat.narod.ru/vol/AA000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980728"/>
            <a:ext cx="7427168" cy="547260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uk-UA" sz="24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 smtClean="0">
                <a:latin typeface="Bookman Old Style" pitchFamily="18" charset="0"/>
              </a:rPr>
              <a:t>Управление</a:t>
            </a:r>
            <a:r>
              <a:rPr lang="uk-UA" sz="2400" b="1" dirty="0" smtClean="0">
                <a:latin typeface="Bookman Old Style" pitchFamily="18" charset="0"/>
              </a:rPr>
              <a:t> </a:t>
            </a:r>
            <a:r>
              <a:rPr lang="uk-UA" sz="2400" b="1" dirty="0" err="1">
                <a:latin typeface="Bookman Old Style" pitchFamily="18" charset="0"/>
              </a:rPr>
              <a:t>требованиями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Requirements</a:t>
            </a:r>
            <a:r>
              <a:rPr lang="uk-UA" sz="2400" dirty="0">
                <a:latin typeface="Bookman Old Style" pitchFamily="18" charset="0"/>
              </a:rPr>
              <a:t> </a:t>
            </a:r>
            <a:r>
              <a:rPr lang="uk-UA" sz="2400" dirty="0" err="1">
                <a:latin typeface="Bookman Old Style" pitchFamily="18" charset="0"/>
              </a:rPr>
              <a:t>Management</a:t>
            </a:r>
            <a:endParaRPr lang="uk-UA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>
                <a:latin typeface="Bookman Old Style" pitchFamily="18" charset="0"/>
              </a:rPr>
              <a:t>Разработка</a:t>
            </a:r>
            <a:r>
              <a:rPr lang="uk-UA" sz="2400" b="1" dirty="0">
                <a:latin typeface="Bookman Old Style" pitchFamily="18" charset="0"/>
              </a:rPr>
              <a:t> </a:t>
            </a:r>
            <a:r>
              <a:rPr lang="uk-UA" sz="2400" b="1" dirty="0" err="1">
                <a:latin typeface="Bookman Old Style" pitchFamily="18" charset="0"/>
              </a:rPr>
              <a:t>требований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Requirements</a:t>
            </a:r>
            <a:r>
              <a:rPr lang="uk-UA" sz="2400" dirty="0">
                <a:latin typeface="Bookman Old Style" pitchFamily="18" charset="0"/>
              </a:rPr>
              <a:t> </a:t>
            </a:r>
            <a:r>
              <a:rPr lang="uk-UA" sz="2400" dirty="0" err="1">
                <a:latin typeface="Bookman Old Style" pitchFamily="18" charset="0"/>
              </a:rPr>
              <a:t>Development</a:t>
            </a:r>
            <a:endParaRPr lang="uk-UA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>
                <a:latin typeface="Bookman Old Style" pitchFamily="18" charset="0"/>
              </a:rPr>
              <a:t>Техническое</a:t>
            </a:r>
            <a:r>
              <a:rPr lang="uk-UA" sz="2400" b="1" dirty="0">
                <a:latin typeface="Bookman Old Style" pitchFamily="18" charset="0"/>
              </a:rPr>
              <a:t> </a:t>
            </a:r>
            <a:r>
              <a:rPr lang="uk-UA" sz="2400" b="1" dirty="0" err="1">
                <a:latin typeface="Bookman Old Style" pitchFamily="18" charset="0"/>
              </a:rPr>
              <a:t>решение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Technical</a:t>
            </a:r>
            <a:r>
              <a:rPr lang="uk-UA" sz="2400" dirty="0">
                <a:latin typeface="Bookman Old Style" pitchFamily="18" charset="0"/>
              </a:rPr>
              <a:t> </a:t>
            </a:r>
            <a:r>
              <a:rPr lang="uk-UA" sz="2400" dirty="0" err="1">
                <a:latin typeface="Bookman Old Style" pitchFamily="18" charset="0"/>
              </a:rPr>
              <a:t>Solution</a:t>
            </a:r>
            <a:endParaRPr lang="uk-UA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b="1" dirty="0">
                <a:latin typeface="Bookman Old Style" pitchFamily="18" charset="0"/>
              </a:rPr>
              <a:t>Интеграция продукта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Product</a:t>
            </a:r>
            <a:r>
              <a:rPr lang="uk-UA" sz="2400" dirty="0">
                <a:latin typeface="Bookman Old Style" pitchFamily="18" charset="0"/>
              </a:rPr>
              <a:t> </a:t>
            </a:r>
            <a:r>
              <a:rPr lang="uk-UA" sz="2400" dirty="0" err="1">
                <a:latin typeface="Bookman Old Style" pitchFamily="18" charset="0"/>
              </a:rPr>
              <a:t>Integration</a:t>
            </a:r>
            <a:endParaRPr lang="uk-UA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>
                <a:latin typeface="Bookman Old Style" pitchFamily="18" charset="0"/>
              </a:rPr>
              <a:t>Verification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Верификация</a:t>
            </a:r>
            <a:endParaRPr lang="uk-UA" sz="2400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b="1" dirty="0" err="1">
                <a:latin typeface="Bookman Old Style" pitchFamily="18" charset="0"/>
              </a:rPr>
              <a:t>Validation</a:t>
            </a:r>
            <a:endParaRPr lang="uk-UA" sz="2400" b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dirty="0" err="1">
                <a:latin typeface="Bookman Old Style" pitchFamily="18" charset="0"/>
              </a:rPr>
              <a:t>Валидация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4402832" cy="114300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>
                <a:latin typeface="Bookman Old Style" pitchFamily="18" charset="0"/>
              </a:rPr>
              <a:t>Инженерия</a:t>
            </a:r>
            <a:endParaRPr lang="uk-UA" sz="3600" dirty="0">
              <a:latin typeface="Bookman Old Style" pitchFamily="18" charset="0"/>
            </a:endParaRPr>
          </a:p>
        </p:txBody>
      </p:sp>
      <p:pic>
        <p:nvPicPr>
          <p:cNvPr id="9" name="Рисунок 8" descr="internet-kartinka-0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30688">
            <a:off x="6328640" y="3684559"/>
            <a:ext cx="3114784" cy="212003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инф_в соврем_общ\biz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86"/>
          <a:stretch/>
        </p:blipFill>
        <p:spPr bwMode="auto">
          <a:xfrm>
            <a:off x="2099200" y="131642"/>
            <a:ext cx="7020272" cy="6940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/>
        </p:nvGraphicFramePr>
        <p:xfrm>
          <a:off x="0" y="332656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-3488704" y="6591102"/>
            <a:ext cx="2133600" cy="457200"/>
          </a:xfrm>
        </p:spPr>
        <p:txBody>
          <a:bodyPr/>
          <a:lstStyle/>
          <a:p>
            <a:r>
              <a:rPr lang="ru-RU"/>
              <a:t>Курс SE MSF.NET</a:t>
            </a:r>
            <a:endParaRPr lang="en-US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607296" y="6591102"/>
            <a:ext cx="2133600" cy="457200"/>
          </a:xfrm>
        </p:spPr>
        <p:txBody>
          <a:bodyPr/>
          <a:lstStyle/>
          <a:p>
            <a:fld id="{EAB33B67-A8A6-43EE-B2CF-6990116BCF8A}" type="slidenum">
              <a:rPr lang="en-US"/>
              <a:pPr/>
              <a:t>3</a:t>
            </a:fld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-3488704" y="3014464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1" hangingPunct="1"/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1957681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qtexture.com/uploads/posts/2012-10/1349189718-351384-abstract_bckgr_0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22796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291513" cy="5543550"/>
          </a:xfrm>
          <a:prstGeom prst="roundRect">
            <a:avLst/>
          </a:prstGeom>
          <a:solidFill>
            <a:schemeClr val="lt1">
              <a:alpha val="7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endParaRPr lang="uk-UA" sz="2800" i="1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i="1" dirty="0" err="1" smtClean="0">
                <a:latin typeface="Bookman Old Style" pitchFamily="18" charset="0"/>
              </a:rPr>
              <a:t>Поддержка</a:t>
            </a:r>
            <a:r>
              <a:rPr lang="uk-UA" sz="2800" i="1" dirty="0" smtClean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качества</a:t>
            </a:r>
            <a:r>
              <a:rPr lang="uk-UA" sz="2800" i="1" dirty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процесса</a:t>
            </a:r>
            <a:r>
              <a:rPr lang="uk-UA" sz="2800" i="1" dirty="0">
                <a:latin typeface="Bookman Old Style" pitchFamily="18" charset="0"/>
              </a:rPr>
              <a:t> и </a:t>
            </a:r>
            <a:r>
              <a:rPr lang="uk-UA" sz="2800" i="1" dirty="0" err="1">
                <a:latin typeface="Bookman Old Style" pitchFamily="18" charset="0"/>
              </a:rPr>
              <a:t>продукта</a:t>
            </a:r>
            <a:endParaRPr lang="uk-UA" sz="2800" i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i="1" dirty="0" err="1">
                <a:latin typeface="Bookman Old Style" pitchFamily="18" charset="0"/>
              </a:rPr>
              <a:t>Process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Product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Quality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Assurance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i="1" dirty="0" err="1">
                <a:latin typeface="Bookman Old Style" pitchFamily="18" charset="0"/>
              </a:rPr>
              <a:t>Управление</a:t>
            </a:r>
            <a:r>
              <a:rPr lang="uk-UA" sz="2800" i="1" dirty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конфигурациями</a:t>
            </a:r>
            <a:endParaRPr lang="uk-UA" sz="2800" i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i="1" dirty="0" err="1">
                <a:latin typeface="Bookman Old Style" pitchFamily="18" charset="0"/>
              </a:rPr>
              <a:t>Configuration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Management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i="1" dirty="0" err="1">
                <a:latin typeface="Bookman Old Style" pitchFamily="18" charset="0"/>
              </a:rPr>
              <a:t>Измерения</a:t>
            </a:r>
            <a:r>
              <a:rPr lang="uk-UA" sz="2800" i="1" dirty="0">
                <a:latin typeface="Bookman Old Style" pitchFamily="18" charset="0"/>
              </a:rPr>
              <a:t> и </a:t>
            </a:r>
            <a:r>
              <a:rPr lang="uk-UA" sz="2800" i="1" dirty="0" err="1">
                <a:latin typeface="Bookman Old Style" pitchFamily="18" charset="0"/>
              </a:rPr>
              <a:t>анализ</a:t>
            </a:r>
            <a:endParaRPr lang="uk-UA" sz="2800" i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i="1" dirty="0" err="1">
                <a:latin typeface="Bookman Old Style" pitchFamily="18" charset="0"/>
              </a:rPr>
              <a:t>Measurement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Analysis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i="1" dirty="0" err="1">
                <a:latin typeface="Bookman Old Style" pitchFamily="18" charset="0"/>
              </a:rPr>
              <a:t>Причинный</a:t>
            </a:r>
            <a:r>
              <a:rPr lang="uk-UA" sz="2800" i="1" dirty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анализ</a:t>
            </a:r>
            <a:r>
              <a:rPr lang="uk-UA" sz="2800" i="1" dirty="0">
                <a:latin typeface="Bookman Old Style" pitchFamily="18" charset="0"/>
              </a:rPr>
              <a:t> и </a:t>
            </a:r>
            <a:r>
              <a:rPr lang="uk-UA" sz="2800" i="1" dirty="0" err="1">
                <a:latin typeface="Bookman Old Style" pitchFamily="18" charset="0"/>
              </a:rPr>
              <a:t>профилактика</a:t>
            </a:r>
            <a:endParaRPr lang="uk-UA" sz="2800" i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i="1" dirty="0" err="1">
                <a:latin typeface="Bookman Old Style" pitchFamily="18" charset="0"/>
              </a:rPr>
              <a:t>Causal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Analysis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Resolution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i="1" dirty="0" err="1">
                <a:latin typeface="Bookman Old Style" pitchFamily="18" charset="0"/>
              </a:rPr>
              <a:t>Анализ</a:t>
            </a:r>
            <a:r>
              <a:rPr lang="uk-UA" sz="2800" i="1" dirty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принятия</a:t>
            </a:r>
            <a:r>
              <a:rPr lang="uk-UA" sz="2800" i="1" dirty="0">
                <a:latin typeface="Bookman Old Style" pitchFamily="18" charset="0"/>
              </a:rPr>
              <a:t> </a:t>
            </a:r>
            <a:r>
              <a:rPr lang="uk-UA" sz="2800" i="1" dirty="0" err="1">
                <a:latin typeface="Bookman Old Style" pitchFamily="18" charset="0"/>
              </a:rPr>
              <a:t>решений</a:t>
            </a:r>
            <a:endParaRPr lang="uk-UA" sz="2800" i="1" dirty="0">
              <a:latin typeface="Bookman Old Style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i="1" dirty="0" err="1">
                <a:latin typeface="Bookman Old Style" pitchFamily="18" charset="0"/>
              </a:rPr>
              <a:t>Decision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Analysis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Resolution</a:t>
            </a:r>
            <a:endParaRPr lang="uk-UA" sz="2400" i="1" dirty="0">
              <a:latin typeface="Bookman Old Style" pitchFamily="18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6048672" cy="9238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Поддержка</a:t>
            </a:r>
            <a:endParaRPr lang="uk-UA" sz="3600" b="1" i="1" dirty="0">
              <a:latin typeface="Bookman Old Style" pitchFamily="18" charset="0"/>
            </a:endParaRPr>
          </a:p>
        </p:txBody>
      </p:sp>
      <p:pic>
        <p:nvPicPr>
          <p:cNvPr id="9" name="Рисунок 8" descr="managemen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6862429" y="2564904"/>
            <a:ext cx="2281571" cy="208169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log-100chelovek.png"/>
          <p:cNvPicPr>
            <a:picLocks noChangeAspect="1"/>
          </p:cNvPicPr>
          <p:nvPr/>
        </p:nvPicPr>
        <p:blipFill>
          <a:blip r:embed="rId2" cstate="print"/>
          <a:srcRect l="16457" b="6472"/>
          <a:stretch>
            <a:fillRect/>
          </a:stretch>
        </p:blipFill>
        <p:spPr>
          <a:xfrm>
            <a:off x="0" y="3015244"/>
            <a:ext cx="4572000" cy="3842756"/>
          </a:xfrm>
          <a:prstGeom prst="rect">
            <a:avLst/>
          </a:prstGeom>
        </p:spPr>
      </p:pic>
      <p:pic>
        <p:nvPicPr>
          <p:cNvPr id="493593" name="Picture 25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7175" y="4335463"/>
            <a:ext cx="9525" cy="9525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251520" y="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4704"/>
            <a:ext cx="8291264" cy="554461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uk-UA" sz="2400" dirty="0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 err="1" smtClean="0">
                <a:solidFill>
                  <a:srgbClr val="FF0000"/>
                </a:solidFill>
                <a:latin typeface="Bookman Old Style" pitchFamily="18" charset="0"/>
              </a:rPr>
              <a:t>Управление</a:t>
            </a:r>
            <a:r>
              <a:rPr lang="uk-UA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процессами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организации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Process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Focus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Определение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процессов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организации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Process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Definition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Обучение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организации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Training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Organizational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Process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Performance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Innovation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Deployment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Производительность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процесса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организации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Process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Performance</a:t>
            </a:r>
            <a:endParaRPr lang="uk-UA" sz="2400" i="1" dirty="0">
              <a:latin typeface="Bookman Old Styl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Новаторство и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внедрение</a:t>
            </a:r>
            <a:r>
              <a:rPr lang="uk-UA" sz="2400" dirty="0">
                <a:solidFill>
                  <a:srgbClr val="FF0000"/>
                </a:solidFill>
                <a:latin typeface="Bookman Old Style" pitchFamily="18" charset="0"/>
              </a:rPr>
              <a:t> в </a:t>
            </a:r>
            <a:r>
              <a:rPr lang="uk-UA" sz="2400" dirty="0" err="1">
                <a:solidFill>
                  <a:srgbClr val="FF0000"/>
                </a:solidFill>
                <a:latin typeface="Bookman Old Style" pitchFamily="18" charset="0"/>
              </a:rPr>
              <a:t>организации</a:t>
            </a:r>
            <a:endParaRPr lang="uk-UA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pPr lvl="1">
              <a:lnSpc>
                <a:spcPct val="90000"/>
              </a:lnSpc>
            </a:pPr>
            <a:r>
              <a:rPr lang="uk-UA" sz="2400" i="1" dirty="0" err="1">
                <a:latin typeface="Bookman Old Style" pitchFamily="18" charset="0"/>
              </a:rPr>
              <a:t>Organizational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Innovation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and</a:t>
            </a:r>
            <a:r>
              <a:rPr lang="uk-UA" sz="2400" i="1" dirty="0">
                <a:latin typeface="Bookman Old Style" pitchFamily="18" charset="0"/>
              </a:rPr>
              <a:t> </a:t>
            </a:r>
            <a:r>
              <a:rPr lang="uk-UA" sz="2400" i="1" dirty="0" err="1">
                <a:latin typeface="Bookman Old Style" pitchFamily="18" charset="0"/>
              </a:rPr>
              <a:t>Deployment</a:t>
            </a:r>
            <a:endParaRPr lang="uk-UA" sz="2400" i="1" dirty="0">
              <a:latin typeface="Bookman Old Style" pitchFamily="18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6048672" cy="9238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i="1" dirty="0">
                <a:latin typeface="Bookman Old Style" pitchFamily="18" charset="0"/>
              </a:rPr>
              <a:t>Управление процессом</a:t>
            </a:r>
            <a:endParaRPr lang="uk-UA" sz="3600" i="1" dirty="0">
              <a:latin typeface="Bookman Old Style" pitchFamily="18" charset="0"/>
            </a:endParaRPr>
          </a:p>
        </p:txBody>
      </p:sp>
      <p:pic>
        <p:nvPicPr>
          <p:cNvPr id="9" name="Рисунок 8" descr="manageme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6704585" y="2204864"/>
            <a:ext cx="2439415" cy="222571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967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defTabSz="722313"/>
            <a:r>
              <a:rPr lang="uk-UA" sz="3600" dirty="0">
                <a:solidFill>
                  <a:schemeClr val="bg1"/>
                </a:solidFill>
              </a:rPr>
              <a:t>Стандарт </a:t>
            </a:r>
            <a:r>
              <a:rPr lang="en-US" sz="3600" dirty="0">
                <a:solidFill>
                  <a:schemeClr val="bg1"/>
                </a:solidFill>
              </a:rPr>
              <a:t>CMMI: </a:t>
            </a:r>
            <a:r>
              <a:rPr lang="ru-RU" sz="3600" dirty="0">
                <a:solidFill>
                  <a:schemeClr val="bg1"/>
                </a:solidFill>
              </a:rPr>
              <a:t>о</a:t>
            </a:r>
            <a:r>
              <a:rPr lang="uk-UA" sz="3600" dirty="0">
                <a:solidFill>
                  <a:schemeClr val="bg1"/>
                </a:solidFill>
              </a:rPr>
              <a:t>дна модель – </a:t>
            </a: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два </a:t>
            </a:r>
            <a:r>
              <a:rPr lang="uk-UA" sz="3600" dirty="0" err="1">
                <a:solidFill>
                  <a:schemeClr val="bg1"/>
                </a:solidFill>
              </a:rPr>
              <a:t>представления</a:t>
            </a:r>
            <a:r>
              <a:rPr lang="uk-UA" sz="3600" dirty="0">
                <a:solidFill>
                  <a:schemeClr val="bg1"/>
                </a:solidFill>
              </a:rPr>
              <a:t> (2 </a:t>
            </a:r>
            <a:r>
              <a:rPr lang="uk-UA" sz="3600" dirty="0" err="1">
                <a:solidFill>
                  <a:schemeClr val="bg1"/>
                </a:solidFill>
              </a:rPr>
              <a:t>тома</a:t>
            </a:r>
            <a:r>
              <a:rPr lang="uk-UA" sz="3600" dirty="0">
                <a:solidFill>
                  <a:schemeClr val="bg1"/>
                </a:solidFill>
              </a:rPr>
              <a:t> </a:t>
            </a:r>
            <a:r>
              <a:rPr lang="uk-UA" sz="3600" dirty="0" err="1">
                <a:solidFill>
                  <a:schemeClr val="bg1"/>
                </a:solidFill>
              </a:rPr>
              <a:t>стандарта</a:t>
            </a:r>
            <a:r>
              <a:rPr lang="uk-UA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68996" name="AutoShape 4"/>
          <p:cNvSpPr>
            <a:spLocks noChangeArrowheads="1"/>
          </p:cNvSpPr>
          <p:nvPr/>
        </p:nvSpPr>
        <p:spPr bwMode="auto">
          <a:xfrm>
            <a:off x="7112695" y="1442690"/>
            <a:ext cx="1531937" cy="12938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8997" name="AutoShape 5"/>
          <p:cNvSpPr>
            <a:spLocks noChangeArrowheads="1"/>
          </p:cNvSpPr>
          <p:nvPr/>
        </p:nvSpPr>
        <p:spPr bwMode="auto">
          <a:xfrm>
            <a:off x="1672332" y="1601440"/>
            <a:ext cx="1909763" cy="12938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8998" name="AutoShape 6"/>
          <p:cNvSpPr>
            <a:spLocks noChangeArrowheads="1"/>
          </p:cNvSpPr>
          <p:nvPr/>
        </p:nvSpPr>
        <p:spPr bwMode="auto">
          <a:xfrm>
            <a:off x="1300857" y="1842740"/>
            <a:ext cx="1974850" cy="1190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1338957" y="1845915"/>
            <a:ext cx="1462877" cy="4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Уровень зрелости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5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OID, CAR</a:t>
            </a:r>
          </a:p>
        </p:txBody>
      </p:sp>
      <p:sp>
        <p:nvSpPr>
          <p:cNvPr id="469000" name="AutoShape 8"/>
          <p:cNvSpPr>
            <a:spLocks noChangeArrowheads="1"/>
          </p:cNvSpPr>
          <p:nvPr/>
        </p:nvSpPr>
        <p:spPr bwMode="auto">
          <a:xfrm>
            <a:off x="1092895" y="2279303"/>
            <a:ext cx="2001837" cy="1293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1127820" y="2296765"/>
            <a:ext cx="1462877" cy="4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Уровень зрелости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4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OPP, QPM</a:t>
            </a:r>
          </a:p>
        </p:txBody>
      </p:sp>
      <p:sp>
        <p:nvSpPr>
          <p:cNvPr id="469002" name="AutoShape 10"/>
          <p:cNvSpPr>
            <a:spLocks noChangeArrowheads="1"/>
          </p:cNvSpPr>
          <p:nvPr/>
        </p:nvSpPr>
        <p:spPr bwMode="auto">
          <a:xfrm>
            <a:off x="883345" y="2717453"/>
            <a:ext cx="1858962" cy="1293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911920" y="2742853"/>
            <a:ext cx="17002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Уровень зрелости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3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REQD, TS, PI, VER,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VAL, OPF, OPD, OT,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IPM, RSKM, DAR</a:t>
            </a:r>
          </a:p>
        </p:txBody>
      </p:sp>
      <p:sp>
        <p:nvSpPr>
          <p:cNvPr id="469004" name="AutoShape 12"/>
          <p:cNvSpPr>
            <a:spLocks noChangeArrowheads="1"/>
          </p:cNvSpPr>
          <p:nvPr/>
        </p:nvSpPr>
        <p:spPr bwMode="auto">
          <a:xfrm>
            <a:off x="667445" y="3496915"/>
            <a:ext cx="1890712" cy="12922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05" name="AutoShape 13"/>
          <p:cNvSpPr>
            <a:spLocks noChangeArrowheads="1"/>
          </p:cNvSpPr>
          <p:nvPr/>
        </p:nvSpPr>
        <p:spPr bwMode="auto">
          <a:xfrm>
            <a:off x="456307" y="4074765"/>
            <a:ext cx="4200525" cy="1708150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28" tIns="45714" rIns="91428" bIns="45714" anchor="ctr"/>
          <a:lstStyle/>
          <a:p>
            <a:pPr algn="ctr"/>
            <a:endParaRPr lang="uk-UA" sz="12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06" name="Text Box 14"/>
          <p:cNvSpPr txBox="1">
            <a:spLocks noChangeArrowheads="1"/>
          </p:cNvSpPr>
          <p:nvPr/>
        </p:nvSpPr>
        <p:spPr bwMode="auto">
          <a:xfrm>
            <a:off x="486470" y="4103340"/>
            <a:ext cx="3606091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Обзор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Введение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Структура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Терминология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Уровни зрелости, общие черты и общие практики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Понимание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Использование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07" name="Text Box 15"/>
          <p:cNvSpPr txBox="1">
            <a:spLocks noChangeArrowheads="1"/>
          </p:cNvSpPr>
          <p:nvPr/>
        </p:nvSpPr>
        <p:spPr bwMode="auto">
          <a:xfrm>
            <a:off x="710307" y="3512790"/>
            <a:ext cx="17621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Уровень зрелости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2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REQM, PP, PMC,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SAM, MA, PPQA, CM</a:t>
            </a:r>
          </a:p>
        </p:txBody>
      </p:sp>
      <p:sp>
        <p:nvSpPr>
          <p:cNvPr id="469008" name="Text Box 16"/>
          <p:cNvSpPr txBox="1">
            <a:spLocks noChangeArrowheads="1"/>
          </p:cNvSpPr>
          <p:nvPr/>
        </p:nvSpPr>
        <p:spPr bwMode="auto">
          <a:xfrm>
            <a:off x="1646932" y="1587153"/>
            <a:ext cx="1010702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Приложения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09" name="AutoShape 17"/>
          <p:cNvSpPr>
            <a:spLocks noChangeArrowheads="1"/>
          </p:cNvSpPr>
          <p:nvPr/>
        </p:nvSpPr>
        <p:spPr bwMode="auto">
          <a:xfrm>
            <a:off x="6577707" y="1720503"/>
            <a:ext cx="1752600" cy="1293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10" name="AutoShape 18"/>
          <p:cNvSpPr>
            <a:spLocks noChangeArrowheads="1"/>
          </p:cNvSpPr>
          <p:nvPr/>
        </p:nvSpPr>
        <p:spPr bwMode="auto">
          <a:xfrm>
            <a:off x="6330057" y="2311053"/>
            <a:ext cx="1687513" cy="10779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6364982" y="2345978"/>
            <a:ext cx="15589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Инженерия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REQM, REQD, TS,</a:t>
            </a:r>
          </a:p>
          <a:p>
            <a:pPr>
              <a:lnSpc>
                <a:spcPct val="90000"/>
              </a:lnSpc>
            </a:pPr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PI, VER, VAL</a:t>
            </a:r>
          </a:p>
        </p:txBody>
      </p:sp>
      <p:sp>
        <p:nvSpPr>
          <p:cNvPr id="469012" name="AutoShape 20"/>
          <p:cNvSpPr>
            <a:spLocks noChangeArrowheads="1"/>
          </p:cNvSpPr>
          <p:nvPr/>
        </p:nvSpPr>
        <p:spPr bwMode="auto">
          <a:xfrm>
            <a:off x="5995095" y="2927003"/>
            <a:ext cx="1738312" cy="1293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69013" name="Text Box 21"/>
          <p:cNvSpPr txBox="1">
            <a:spLocks noChangeArrowheads="1"/>
          </p:cNvSpPr>
          <p:nvPr/>
        </p:nvSpPr>
        <p:spPr bwMode="auto">
          <a:xfrm>
            <a:off x="6045895" y="2953990"/>
            <a:ext cx="1611379" cy="5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Управление проектом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PP, PMC, SAM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IPM, RSKM, QPM</a:t>
            </a:r>
          </a:p>
        </p:txBody>
      </p:sp>
      <p:sp>
        <p:nvSpPr>
          <p:cNvPr id="469014" name="AutoShape 22"/>
          <p:cNvSpPr>
            <a:spLocks noChangeArrowheads="1"/>
          </p:cNvSpPr>
          <p:nvPr/>
        </p:nvSpPr>
        <p:spPr bwMode="auto">
          <a:xfrm>
            <a:off x="5728395" y="3560415"/>
            <a:ext cx="1809750" cy="72231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2705" tIns="51353" rIns="102705" bIns="51353" anchor="ctr"/>
          <a:lstStyle/>
          <a:p>
            <a:pPr defTabSz="1027113"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Управление процессом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 defTabSz="1027113"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OPF, OPD, OT,</a:t>
            </a:r>
          </a:p>
          <a:p>
            <a:pPr defTabSz="1027113"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OPP, OID</a:t>
            </a: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6645970" y="1758603"/>
            <a:ext cx="1433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Поддержка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CM, PPQA, MA, </a:t>
            </a:r>
          </a:p>
          <a:p>
            <a:pPr>
              <a:lnSpc>
                <a:spcPct val="90000"/>
              </a:lnSpc>
            </a:pPr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    CAR, DAR</a:t>
            </a:r>
          </a:p>
        </p:txBody>
      </p:sp>
      <p:sp>
        <p:nvSpPr>
          <p:cNvPr id="469016" name="Text Box 24"/>
          <p:cNvSpPr txBox="1">
            <a:spLocks noChangeArrowheads="1"/>
          </p:cNvSpPr>
          <p:nvPr/>
        </p:nvSpPr>
        <p:spPr bwMode="auto">
          <a:xfrm>
            <a:off x="7103170" y="1429990"/>
            <a:ext cx="1010702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Приложения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17" name="AutoShape 25"/>
          <p:cNvSpPr>
            <a:spLocks noChangeArrowheads="1"/>
          </p:cNvSpPr>
          <p:nvPr/>
        </p:nvSpPr>
        <p:spPr bwMode="auto">
          <a:xfrm>
            <a:off x="248345" y="5482878"/>
            <a:ext cx="3200400" cy="1009650"/>
          </a:xfrm>
          <a:prstGeom prst="foldedCorner">
            <a:avLst>
              <a:gd name="adj" fmla="val 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28" tIns="45714" rIns="91428" bIns="45714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CMMI/SW</a:t>
            </a:r>
          </a:p>
          <a:p>
            <a:pPr algn="ctr"/>
            <a:r>
              <a:rPr lang="ru-RU" sz="2100" dirty="0">
                <a:solidFill>
                  <a:schemeClr val="bg1"/>
                </a:solidFill>
              </a:rPr>
              <a:t>Ступенчатая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469018" name="AutoShape 26"/>
          <p:cNvSpPr>
            <a:spLocks noChangeArrowheads="1"/>
          </p:cNvSpPr>
          <p:nvPr/>
        </p:nvSpPr>
        <p:spPr bwMode="auto">
          <a:xfrm>
            <a:off x="5061645" y="4193828"/>
            <a:ext cx="3789362" cy="1709737"/>
          </a:xfrm>
          <a:prstGeom prst="foldedCorner">
            <a:avLst>
              <a:gd name="adj" fmla="val 0"/>
            </a:avLst>
          </a:prstGeom>
          <a:solidFill>
            <a:srgbClr val="CC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28" tIns="45714" rIns="91428" bIns="45714" anchor="ctr"/>
          <a:lstStyle/>
          <a:p>
            <a:pPr algn="ctr"/>
            <a:endParaRPr lang="uk-UA" sz="1200" b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5082282" y="4173190"/>
            <a:ext cx="3595512" cy="13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itchFamily="18" charset="0"/>
              </a:rPr>
              <a:t>Обзор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Введение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Структура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Терминология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Уровни выполнения и общие компоненты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Понимание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1200" b="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1200" b="0" dirty="0">
                <a:solidFill>
                  <a:schemeClr val="bg1"/>
                </a:solidFill>
                <a:latin typeface="Times New Roman" pitchFamily="18" charset="0"/>
              </a:rPr>
              <a:t>Использование модели</a:t>
            </a:r>
            <a:endParaRPr lang="en-US" sz="1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69020" name="AutoShape 28"/>
          <p:cNvSpPr>
            <a:spLocks noChangeArrowheads="1"/>
          </p:cNvSpPr>
          <p:nvPr/>
        </p:nvSpPr>
        <p:spPr bwMode="auto">
          <a:xfrm>
            <a:off x="4860032" y="5589240"/>
            <a:ext cx="3225800" cy="1014413"/>
          </a:xfrm>
          <a:prstGeom prst="foldedCorner">
            <a:avLst>
              <a:gd name="adj" fmla="val 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28" tIns="45714" rIns="91428" bIns="45714" anchor="ctr"/>
          <a:lstStyle/>
          <a:p>
            <a:pPr algn="ctr"/>
            <a:r>
              <a:rPr lang="en-US" sz="2100">
                <a:solidFill>
                  <a:schemeClr val="bg1"/>
                </a:solidFill>
              </a:rPr>
              <a:t>CMMI/SW</a:t>
            </a:r>
          </a:p>
          <a:p>
            <a:pPr algn="ctr"/>
            <a:r>
              <a:rPr lang="ru-RU" sz="2100">
                <a:solidFill>
                  <a:schemeClr val="bg1"/>
                </a:solidFill>
              </a:rPr>
              <a:t>Непрерывная</a:t>
            </a:r>
            <a:endParaRPr lang="en-US" sz="21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84368" name="Picture 16" descr="Welcome to IS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0" y="188640"/>
            <a:ext cx="5365557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84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8077200" cy="4530725"/>
          </a:xfrm>
          <a:solidFill>
            <a:schemeClr val="lt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i="1" dirty="0">
                <a:latin typeface="Book Antiqua" pitchFamily="18" charset="0"/>
              </a:rPr>
              <a:t>ISO </a:t>
            </a:r>
            <a:r>
              <a:rPr lang="ru-RU" sz="2400" i="1" dirty="0">
                <a:latin typeface="Book Antiqua" pitchFamily="18" charset="0"/>
              </a:rPr>
              <a:t>(</a:t>
            </a:r>
            <a:r>
              <a:rPr lang="en-US" sz="2400" i="1" dirty="0">
                <a:latin typeface="Book Antiqua" pitchFamily="18" charset="0"/>
                <a:hlinkClick r:id="rId4"/>
              </a:rPr>
              <a:t>http</a:t>
            </a:r>
            <a:r>
              <a:rPr lang="ru-RU" sz="2400" i="1" dirty="0">
                <a:latin typeface="Book Antiqua" pitchFamily="18" charset="0"/>
                <a:hlinkClick r:id="rId4"/>
              </a:rPr>
              <a:t>://</a:t>
            </a:r>
            <a:r>
              <a:rPr lang="en-US" sz="2400" i="1" dirty="0">
                <a:latin typeface="Book Antiqua" pitchFamily="18" charset="0"/>
                <a:hlinkClick r:id="rId4"/>
              </a:rPr>
              <a:t>www</a:t>
            </a:r>
            <a:r>
              <a:rPr lang="ru-RU" sz="2400" i="1" dirty="0">
                <a:latin typeface="Book Antiqua" pitchFamily="18" charset="0"/>
                <a:hlinkClick r:id="rId4"/>
              </a:rPr>
              <a:t>.</a:t>
            </a:r>
            <a:r>
              <a:rPr lang="en-US" sz="2400" i="1" dirty="0" err="1">
                <a:latin typeface="Book Antiqua" pitchFamily="18" charset="0"/>
                <a:hlinkClick r:id="rId4"/>
              </a:rPr>
              <a:t>iso</a:t>
            </a:r>
            <a:r>
              <a:rPr lang="ru-RU" sz="2400" i="1" dirty="0">
                <a:latin typeface="Book Antiqua" pitchFamily="18" charset="0"/>
                <a:hlinkClick r:id="rId4"/>
              </a:rPr>
              <a:t>.</a:t>
            </a:r>
            <a:r>
              <a:rPr lang="en-US" sz="2400" i="1" dirty="0">
                <a:latin typeface="Book Antiqua" pitchFamily="18" charset="0"/>
                <a:hlinkClick r:id="rId4"/>
              </a:rPr>
              <a:t>org</a:t>
            </a:r>
            <a:r>
              <a:rPr lang="ru-RU" sz="2400" i="1" dirty="0">
                <a:latin typeface="Book Antiqua" pitchFamily="18" charset="0"/>
              </a:rPr>
              <a:t>) –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ru-RU" sz="2400" i="1" dirty="0">
                <a:latin typeface="Book Antiqua" pitchFamily="18" charset="0"/>
              </a:rPr>
              <a:t>неправительственная организация, основанная в 1947 году, выпускающая международные стандарты. Штаб-квартира находится в Женеве (Швейцария</a:t>
            </a:r>
            <a:r>
              <a:rPr lang="ru-RU" sz="2400" i="1" dirty="0" smtClean="0">
                <a:latin typeface="Book Antiqua" pitchFamily="18" charset="0"/>
              </a:rPr>
              <a:t>).</a:t>
            </a:r>
          </a:p>
          <a:p>
            <a:pPr>
              <a:lnSpc>
                <a:spcPct val="80000"/>
              </a:lnSpc>
              <a:buNone/>
            </a:pPr>
            <a:endParaRPr lang="en-US" sz="2400" i="1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 Antiqua" pitchFamily="18" charset="0"/>
              </a:rPr>
              <a:t>Объединение национальных институтов по стандартизации из 147 </a:t>
            </a:r>
            <a:r>
              <a:rPr lang="ru-RU" sz="2400" i="1" dirty="0" smtClean="0">
                <a:latin typeface="Book Antiqua" pitchFamily="18" charset="0"/>
              </a:rPr>
              <a:t>стран.</a:t>
            </a:r>
            <a:r>
              <a:rPr lang="uk-UA" sz="2400" i="1" dirty="0" smtClean="0">
                <a:latin typeface="Book Antiqua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en-US" sz="2400" i="1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 Antiqua" pitchFamily="18" charset="0"/>
              </a:rPr>
              <a:t>Сотрудничает с международными организациями, правительствами, индустрией, бизнесом, </a:t>
            </a:r>
            <a:r>
              <a:rPr lang="uk-UA" sz="2400" i="1" dirty="0">
                <a:latin typeface="Book Antiqua" pitchFamily="18" charset="0"/>
              </a:rPr>
              <a:t>а </a:t>
            </a:r>
            <a:r>
              <a:rPr lang="uk-UA" sz="2400" i="1" dirty="0" err="1">
                <a:latin typeface="Book Antiqua" pitchFamily="18" charset="0"/>
              </a:rPr>
              <a:t>также</a:t>
            </a:r>
            <a:r>
              <a:rPr lang="ru-RU" sz="2400" i="1" dirty="0">
                <a:latin typeface="Book Antiqua" pitchFamily="18" charset="0"/>
              </a:rPr>
              <a:t> представителями </a:t>
            </a:r>
            <a:r>
              <a:rPr lang="ru-RU" sz="2400" i="1" dirty="0" smtClean="0">
                <a:latin typeface="Book Antiqua" pitchFamily="18" charset="0"/>
              </a:rPr>
              <a:t>потребителей.</a:t>
            </a:r>
          </a:p>
          <a:p>
            <a:pPr>
              <a:lnSpc>
                <a:spcPct val="80000"/>
              </a:lnSpc>
              <a:buNone/>
            </a:pPr>
            <a:endParaRPr lang="en-US" sz="2400" i="1" dirty="0"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i="1" dirty="0">
                <a:latin typeface="Book Antiqua" pitchFamily="18" charset="0"/>
              </a:rPr>
              <a:t>Является связующим звеном между государственным и частным </a:t>
            </a:r>
            <a:r>
              <a:rPr lang="ru-RU" sz="2400" i="1" dirty="0" smtClean="0">
                <a:latin typeface="Book Antiqua" pitchFamily="18" charset="0"/>
              </a:rPr>
              <a:t>секторами.</a:t>
            </a:r>
            <a:endParaRPr lang="uk-UA" sz="24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686800" cy="388843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2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dirty="0" smtClean="0"/>
              <a:t>В </a:t>
            </a:r>
            <a:r>
              <a:rPr lang="ru-RU" sz="2200" dirty="0"/>
              <a:t>1987 году представители различных отраслей индустрии со всего мира в кооперации с </a:t>
            </a:r>
            <a:r>
              <a:rPr lang="en-US" sz="2200" dirty="0"/>
              <a:t>ISO </a:t>
            </a:r>
            <a:r>
              <a:rPr lang="ru-RU" sz="2200" dirty="0"/>
              <a:t>начали разрабатывать серию стандартов </a:t>
            </a:r>
            <a:r>
              <a:rPr lang="en-US" sz="2200" dirty="0"/>
              <a:t>ISO 9000</a:t>
            </a:r>
            <a:r>
              <a:rPr lang="ru-RU" sz="2200" dirty="0"/>
              <a:t>,</a:t>
            </a:r>
            <a:r>
              <a:rPr lang="en-US" sz="2200" dirty="0"/>
              <a:t> </a:t>
            </a:r>
            <a:r>
              <a:rPr lang="ru-RU" sz="2200" dirty="0"/>
              <a:t>посвященных качеству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dirty="0"/>
              <a:t>В 1994 году было выпущено три стандарта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ISO</a:t>
            </a:r>
            <a:r>
              <a:rPr lang="ru-RU" sz="2200" dirty="0"/>
              <a:t> </a:t>
            </a:r>
            <a:r>
              <a:rPr lang="en-US" sz="2200" dirty="0"/>
              <a:t>9001 – </a:t>
            </a:r>
            <a:r>
              <a:rPr lang="ru-RU" sz="2200" dirty="0"/>
              <a:t>проектирование является частью процесса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ISO</a:t>
            </a:r>
            <a:r>
              <a:rPr lang="ru-RU" sz="2200" dirty="0"/>
              <a:t> </a:t>
            </a:r>
            <a:r>
              <a:rPr lang="en-US" sz="2200" dirty="0"/>
              <a:t>900</a:t>
            </a:r>
            <a:r>
              <a:rPr lang="ru-RU" sz="2200" dirty="0"/>
              <a:t>2 </a:t>
            </a:r>
            <a:r>
              <a:rPr lang="uk-UA" sz="2200" dirty="0"/>
              <a:t>– </a:t>
            </a:r>
            <a:r>
              <a:rPr lang="uk-UA" sz="2200" dirty="0" err="1"/>
              <a:t>проектирование</a:t>
            </a:r>
            <a:r>
              <a:rPr lang="uk-UA" sz="2200" dirty="0"/>
              <a:t> не </a:t>
            </a:r>
            <a:r>
              <a:rPr lang="uk-UA" sz="2200" dirty="0" err="1"/>
              <a:t>задействовано</a:t>
            </a:r>
            <a:endParaRPr lang="uk-UA" sz="22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ISO</a:t>
            </a:r>
            <a:r>
              <a:rPr lang="ru-RU" sz="2200" dirty="0"/>
              <a:t> </a:t>
            </a:r>
            <a:r>
              <a:rPr lang="en-US" sz="2200" dirty="0"/>
              <a:t>900</a:t>
            </a:r>
            <a:r>
              <a:rPr lang="ru-RU" sz="2200" dirty="0"/>
              <a:t>3 – качество достигается за счет тестирования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200" dirty="0"/>
              <a:t>В 2000 году эти три стандарта были пересмотрены и заменены единым стандартом </a:t>
            </a:r>
            <a:r>
              <a:rPr lang="en-US" sz="2200" dirty="0"/>
              <a:t>ISO 9001:2000</a:t>
            </a:r>
            <a:endParaRPr lang="uk-UA" sz="2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5013176"/>
            <a:ext cx="8712968" cy="16050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 12207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Жизненный цикл программного обеспечения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 15504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Эволюция выполняемости процесса (аналог непрерывного представления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CMMI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581128"/>
            <a:ext cx="217192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Стандарты </a:t>
            </a:r>
            <a:r>
              <a:rPr lang="en-US" sz="2400" b="1" dirty="0" smtClean="0">
                <a:solidFill>
                  <a:schemeClr val="bg1"/>
                </a:solidFill>
              </a:rPr>
              <a:t>ISO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447484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Семейство </a:t>
            </a:r>
            <a:r>
              <a:rPr lang="en-US" sz="4000" dirty="0"/>
              <a:t>ISO</a:t>
            </a:r>
            <a:r>
              <a:rPr lang="ru-RU" sz="4000" dirty="0"/>
              <a:t> </a:t>
            </a:r>
            <a:r>
              <a:rPr lang="en-US" sz="4000" dirty="0"/>
              <a:t>900</a:t>
            </a:r>
            <a:r>
              <a:rPr lang="ru-RU" sz="4000" dirty="0"/>
              <a:t>0</a:t>
            </a:r>
            <a:endParaRPr lang="uk-UA" sz="4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clipartfat.narod.ru/vol/AA00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" name="Круговая стрелка 9"/>
          <p:cNvSpPr/>
          <p:nvPr/>
        </p:nvSpPr>
        <p:spPr>
          <a:xfrm rot="17706901" flipH="1">
            <a:off x="1284519" y="-417634"/>
            <a:ext cx="4964828" cy="6491337"/>
          </a:xfrm>
          <a:prstGeom prst="circularArrow">
            <a:avLst>
              <a:gd name="adj1" fmla="val 1552"/>
              <a:gd name="adj2" fmla="val 1219492"/>
              <a:gd name="adj3" fmla="val 20220753"/>
              <a:gd name="adj4" fmla="val 6166120"/>
              <a:gd name="adj5" fmla="val 467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9668849">
            <a:off x="1445378" y="446898"/>
            <a:ext cx="7515810" cy="39472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prstTxWarp prst="textArchDown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Book Antiqua" pitchFamily="18" charset="0"/>
              </a:rPr>
              <a:t>Спасибо за внимание!</a:t>
            </a:r>
          </a:p>
        </p:txBody>
      </p:sp>
      <p:pic>
        <p:nvPicPr>
          <p:cNvPr id="12" name="Picture 2" descr="E:\инф_в соврем_общ\821356_blo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инф_в соврем_общ\biz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486"/>
          <a:stretch/>
        </p:blipFill>
        <p:spPr bwMode="auto">
          <a:xfrm>
            <a:off x="2099200" y="131642"/>
            <a:ext cx="7020272" cy="6940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552" y="1196752"/>
            <a:ext cx="7848600" cy="4142673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Персонал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(кто это делает)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Процесс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(способ, которым это делается)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Проект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(выполнение необходимых действий)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Продукт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(артефакты)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60648"/>
            <a:ext cx="903605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Четыре «П» разработки ПС</a:t>
            </a:r>
          </a:p>
        </p:txBody>
      </p:sp>
    </p:spTree>
    <p:extLst>
      <p:ext uri="{BB962C8B-B14F-4D97-AF65-F5344CB8AC3E}">
        <p14:creationId xmlns="" xmlns:p14="http://schemas.microsoft.com/office/powerpoint/2010/main" val="21957681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553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552" y="1196752"/>
            <a:ext cx="8136904" cy="1384995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Артефакт</a:t>
            </a:r>
            <a:r>
              <a:rPr lang="ru-RU" sz="2800" dirty="0" smtClean="0">
                <a:latin typeface="Bookman Old Style" pitchFamily="18" charset="0"/>
              </a:rPr>
              <a:t> – любой вид информации, создаваемый, изменяемый и используемый сотрудниками при создании системы.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Продукт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9552" y="2924944"/>
            <a:ext cx="8136904" cy="3108543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Артефакты</a:t>
            </a:r>
            <a:r>
              <a:rPr lang="ru-RU" sz="2800" dirty="0" smtClean="0">
                <a:latin typeface="Bookman Old Style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Само приложение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Спецификация требований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Проектная модель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Исходный и объектный код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Тестовые процедуры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latin typeface="Bookman Old Style" pitchFamily="18" charset="0"/>
              </a:rPr>
              <a:t>…</a:t>
            </a:r>
            <a:endParaRPr lang="ru-RU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7681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68952" cy="792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Управление проектами  программных средств в системе – С</a:t>
            </a:r>
            <a:r>
              <a:rPr lang="en-US" sz="2800" b="1" dirty="0" smtClean="0">
                <a:ln w="11430"/>
                <a:solidFill>
                  <a:srgbClr val="C00000"/>
                </a:solidFill>
                <a:latin typeface="Bookman Old Style" pitchFamily="18" charset="0"/>
              </a:rPr>
              <a:t>MMI</a:t>
            </a:r>
            <a:endParaRPr lang="ru-RU" sz="2800" b="1" dirty="0" smtClean="0">
              <a:ln w="11430"/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776864" cy="5112568"/>
          </a:xfrm>
          <a:solidFill>
            <a:schemeClr val="l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b="1" i="1" dirty="0" smtClean="0">
                <a:latin typeface="Bookman Old Style" pitchFamily="18" charset="0"/>
              </a:rPr>
              <a:t>Назначение методологии </a:t>
            </a:r>
            <a:r>
              <a:rPr lang="ru-RU" sz="2500" b="1" dirty="0" smtClean="0">
                <a:latin typeface="Bookman Old Style" pitchFamily="18" charset="0"/>
              </a:rPr>
              <a:t>СММ/</a:t>
            </a:r>
            <a:r>
              <a:rPr lang="en-US" sz="2500" b="1" dirty="0" smtClean="0">
                <a:latin typeface="Bookman Old Style" pitchFamily="18" charset="0"/>
              </a:rPr>
              <a:t>CMMI</a:t>
            </a:r>
            <a:r>
              <a:rPr lang="ru-RU" sz="2500" dirty="0" smtClean="0">
                <a:latin typeface="Bookman Old Style" pitchFamily="18" charset="0"/>
              </a:rPr>
              <a:t> – </a:t>
            </a:r>
            <a:r>
              <a:rPr lang="ru-RU" sz="2500" b="1" i="1" dirty="0" smtClean="0">
                <a:latin typeface="Bookman Old Style" pitchFamily="18" charset="0"/>
              </a:rPr>
              <a:t>системы и модели оценки зрелости.</a:t>
            </a:r>
            <a:endParaRPr lang="ru-RU" sz="2500" dirty="0" smtClean="0">
              <a:latin typeface="Bookman Old Style" pitchFamily="18" charset="0"/>
            </a:endParaRPr>
          </a:p>
          <a:p>
            <a:r>
              <a:rPr lang="ru-RU" sz="2500" dirty="0" smtClean="0">
                <a:latin typeface="Bookman Old Style" pitchFamily="18" charset="0"/>
              </a:rPr>
              <a:t>В методологии </a:t>
            </a:r>
            <a:r>
              <a:rPr lang="ru-RU" sz="2500" b="1" dirty="0" smtClean="0">
                <a:latin typeface="Bookman Old Style" pitchFamily="18" charset="0"/>
              </a:rPr>
              <a:t>СММ</a:t>
            </a:r>
            <a:r>
              <a:rPr lang="ru-RU" sz="2500" dirty="0" smtClean="0">
                <a:latin typeface="Bookman Old Style" pitchFamily="18" charset="0"/>
              </a:rPr>
              <a:t> </a:t>
            </a:r>
            <a:r>
              <a:rPr lang="ru-RU" sz="2500" b="1" i="1" dirty="0" smtClean="0">
                <a:latin typeface="Bookman Old Style" pitchFamily="18" charset="0"/>
              </a:rPr>
              <a:t>выделены пять уровней зрелости</a:t>
            </a:r>
            <a:r>
              <a:rPr lang="ru-RU" sz="2500" dirty="0" smtClean="0">
                <a:latin typeface="Bookman Old Style" pitchFamily="18" charset="0"/>
              </a:rPr>
              <a:t>. </a:t>
            </a:r>
            <a:r>
              <a:rPr lang="ru-RU" sz="2500" b="1" i="1" dirty="0" smtClean="0">
                <a:latin typeface="Bookman Old Style" pitchFamily="18" charset="0"/>
              </a:rPr>
              <a:t>Уровни  зрелости характеризуются</a:t>
            </a:r>
            <a:r>
              <a:rPr lang="ru-RU" sz="2500" dirty="0" smtClean="0">
                <a:latin typeface="Bookman Old Style" pitchFamily="18" charset="0"/>
              </a:rPr>
              <a:t> степенью формализации, адекватностью измерения и документирования процессов и продуктов ЖЦ ПС.</a:t>
            </a:r>
          </a:p>
          <a:p>
            <a:r>
              <a:rPr lang="ru-RU" sz="2500" b="1" i="1" dirty="0" smtClean="0">
                <a:latin typeface="Bookman Old Style" pitchFamily="18" charset="0"/>
              </a:rPr>
              <a:t>Зрелость процессов</a:t>
            </a:r>
            <a:r>
              <a:rPr lang="ru-RU" sz="2500" i="1" dirty="0" smtClean="0">
                <a:latin typeface="Bookman Old Style" pitchFamily="18" charset="0"/>
              </a:rPr>
              <a:t> </a:t>
            </a:r>
            <a:r>
              <a:rPr lang="ru-RU" sz="2500" dirty="0" smtClean="0">
                <a:latin typeface="Bookman Old Style" pitchFamily="18" charset="0"/>
                <a:sym typeface="Symbol"/>
              </a:rPr>
              <a:t></a:t>
            </a:r>
            <a:r>
              <a:rPr lang="ru-RU" sz="2500" i="1" dirty="0" smtClean="0">
                <a:latin typeface="Bookman Old Style" pitchFamily="18" charset="0"/>
              </a:rPr>
              <a:t> </a:t>
            </a:r>
            <a:r>
              <a:rPr lang="ru-RU" sz="2500" dirty="0" smtClean="0">
                <a:latin typeface="Bookman Old Style" pitchFamily="18" charset="0"/>
              </a:rPr>
              <a:t>это степень их управляемости, возможность поэтапной количественной оценки качества, контролируемости и эффективности результатов. </a:t>
            </a:r>
            <a:endParaRPr lang="ru-RU" sz="25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89719-242544-abstract_bckgr_0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22755" b="569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5616624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CMM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–</a:t>
            </a: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Capability Maturity Model</a:t>
            </a:r>
            <a:endParaRPr lang="uk-UA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776864" cy="4824536"/>
          </a:xfrm>
          <a:solidFill>
            <a:schemeClr val="l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модель </a:t>
            </a:r>
            <a:r>
              <a:rPr lang="ru-RU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оценки зрелости процесса по разработке ПО обеспечением в организации, а также для определения тех ключевых практик, которые требуются для повышения зрелости этих </a:t>
            </a: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процессов.</a:t>
            </a:r>
            <a:endParaRPr lang="uk-UA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537" name="AutoShape 25"/>
          <p:cNvCxnSpPr>
            <a:cxnSpLocks noChangeShapeType="1"/>
            <a:endCxn id="320520" idx="1"/>
          </p:cNvCxnSpPr>
          <p:nvPr/>
        </p:nvCxnSpPr>
        <p:spPr bwMode="auto">
          <a:xfrm>
            <a:off x="2771800" y="2420888"/>
            <a:ext cx="2232248" cy="3151"/>
          </a:xfrm>
          <a:prstGeom prst="straightConnector1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533" name="AutoShape 21"/>
          <p:cNvCxnSpPr>
            <a:cxnSpLocks noChangeShapeType="1"/>
            <a:endCxn id="320518" idx="1"/>
          </p:cNvCxnSpPr>
          <p:nvPr/>
        </p:nvCxnSpPr>
        <p:spPr bwMode="auto">
          <a:xfrm>
            <a:off x="1331640" y="2780928"/>
            <a:ext cx="1368152" cy="2235399"/>
          </a:xfrm>
          <a:prstGeom prst="straightConnector1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20540" name="Picture 28" descr="0kzv2xmx[1]"/>
          <p:cNvPicPr>
            <a:picLocks noChangeAspect="1" noChangeArrowheads="1"/>
          </p:cNvPicPr>
          <p:nvPr/>
        </p:nvPicPr>
        <p:blipFill>
          <a:blip r:embed="rId2" cstate="print"/>
          <a:srcRect t="-12044" b="-1941"/>
          <a:stretch>
            <a:fillRect/>
          </a:stretch>
        </p:blipFill>
        <p:spPr bwMode="auto">
          <a:xfrm>
            <a:off x="5076056" y="3501008"/>
            <a:ext cx="2895600" cy="244827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</p:pic>
      <p:pic>
        <p:nvPicPr>
          <p:cNvPr id="320539" name="Picture 27" descr="xaxxzbv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355717">
            <a:off x="6889998" y="3065760"/>
            <a:ext cx="1735593" cy="3787025"/>
          </a:xfrm>
          <a:prstGeom prst="rect">
            <a:avLst/>
          </a:prstGeom>
          <a:noFill/>
        </p:spPr>
      </p:pic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5562600" cy="11398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уровней зрелости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251520" y="5661248"/>
            <a:ext cx="2667000" cy="101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0" dirty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sz="2400" b="0" dirty="0">
                <a:solidFill>
                  <a:schemeClr val="bg1"/>
                </a:solidFill>
                <a:latin typeface="Verdana" pitchFamily="34" charset="0"/>
              </a:rPr>
              <a:t>Initial</a:t>
            </a:r>
          </a:p>
          <a:p>
            <a:pPr>
              <a:spcBef>
                <a:spcPct val="50000"/>
              </a:spcBef>
            </a:pPr>
            <a:r>
              <a:rPr lang="ru-RU" sz="2400" b="0" dirty="0">
                <a:solidFill>
                  <a:schemeClr val="bg1"/>
                </a:solidFill>
                <a:latin typeface="Verdana" pitchFamily="34" charset="0"/>
              </a:rPr>
              <a:t>Начальный 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2699792" y="4509120"/>
            <a:ext cx="2667000" cy="101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0" i="1" dirty="0">
                <a:solidFill>
                  <a:schemeClr val="bg1"/>
                </a:solidFill>
                <a:latin typeface="Verdana" pitchFamily="34" charset="0"/>
              </a:rPr>
              <a:t>2. </a:t>
            </a:r>
            <a:r>
              <a:rPr lang="en-US" sz="2400" b="0" i="1" dirty="0">
                <a:solidFill>
                  <a:schemeClr val="bg1"/>
                </a:solidFill>
                <a:latin typeface="Verdana" pitchFamily="34" charset="0"/>
              </a:rPr>
              <a:t>Repeatable</a:t>
            </a:r>
            <a:endParaRPr lang="ru-RU" sz="2400" b="0" i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0" i="1" dirty="0">
                <a:solidFill>
                  <a:schemeClr val="bg1"/>
                </a:solidFill>
                <a:latin typeface="Verdana" pitchFamily="34" charset="0"/>
              </a:rPr>
              <a:t>Повторяемый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059832" y="3212976"/>
            <a:ext cx="3048000" cy="101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b="0" dirty="0">
                <a:solidFill>
                  <a:schemeClr val="bg1"/>
                </a:solidFill>
                <a:latin typeface="Verdana" pitchFamily="34" charset="0"/>
              </a:rPr>
              <a:t>3. </a:t>
            </a:r>
            <a:r>
              <a:rPr lang="en-US" sz="2400" b="0" dirty="0">
                <a:solidFill>
                  <a:schemeClr val="bg1"/>
                </a:solidFill>
                <a:latin typeface="Verdana" pitchFamily="34" charset="0"/>
              </a:rPr>
              <a:t>Defined</a:t>
            </a:r>
            <a:endParaRPr lang="ru-RU" sz="2400" b="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0" dirty="0">
                <a:solidFill>
                  <a:schemeClr val="bg1"/>
                </a:solidFill>
                <a:latin typeface="Verdana" pitchFamily="34" charset="0"/>
              </a:rPr>
              <a:t>Определенный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004048" y="1916832"/>
            <a:ext cx="2590800" cy="101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i="1" dirty="0">
                <a:solidFill>
                  <a:schemeClr val="bg1"/>
                </a:solidFill>
                <a:latin typeface="Verdana" pitchFamily="34" charset="0"/>
              </a:rPr>
              <a:t>4. </a:t>
            </a:r>
            <a:r>
              <a:rPr lang="en-US" sz="2400" b="0" i="1" dirty="0">
                <a:solidFill>
                  <a:schemeClr val="bg1"/>
                </a:solidFill>
                <a:latin typeface="Verdana" pitchFamily="34" charset="0"/>
              </a:rPr>
              <a:t>Managed</a:t>
            </a:r>
            <a:endParaRPr lang="ru-RU" sz="2400" b="0" i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uk-UA" sz="2400" b="0" i="1" dirty="0" err="1">
                <a:solidFill>
                  <a:schemeClr val="bg1"/>
                </a:solidFill>
                <a:latin typeface="Verdana" pitchFamily="34" charset="0"/>
              </a:rPr>
              <a:t>Управляемый</a:t>
            </a:r>
            <a:endParaRPr lang="ru-RU" sz="2400" b="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796136" y="692696"/>
            <a:ext cx="3124200" cy="10144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bg1"/>
                </a:solidFill>
                <a:latin typeface="Verdana" pitchFamily="34" charset="0"/>
              </a:rPr>
              <a:t>5. </a:t>
            </a:r>
            <a:r>
              <a:rPr lang="en-US" sz="2400" b="0">
                <a:solidFill>
                  <a:schemeClr val="bg1"/>
                </a:solidFill>
                <a:latin typeface="Verdana" pitchFamily="34" charset="0"/>
              </a:rPr>
              <a:t>Optimizing</a:t>
            </a:r>
            <a:endParaRPr lang="ru-RU" sz="2400" b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0">
                <a:solidFill>
                  <a:schemeClr val="bg1"/>
                </a:solidFill>
                <a:latin typeface="Verdana" pitchFamily="34" charset="0"/>
              </a:rPr>
              <a:t>Оптимизируемый</a:t>
            </a:r>
          </a:p>
        </p:txBody>
      </p:sp>
      <p:sp>
        <p:nvSpPr>
          <p:cNvPr id="320541" name="AutoShape 29"/>
          <p:cNvSpPr>
            <a:spLocks noChangeArrowheads="1"/>
          </p:cNvSpPr>
          <p:nvPr/>
        </p:nvSpPr>
        <p:spPr bwMode="auto">
          <a:xfrm>
            <a:off x="179512" y="1556792"/>
            <a:ext cx="3195464" cy="1274763"/>
          </a:xfrm>
          <a:prstGeom prst="foldedCorner">
            <a:avLst>
              <a:gd name="adj" fmla="val 191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28" tIns="45714" rIns="91428" bIns="45714" anchor="ctr"/>
          <a:lstStyle/>
          <a:p>
            <a:pPr algn="ctr"/>
            <a:r>
              <a:rPr lang="ru-RU" sz="2400" b="0" dirty="0"/>
              <a:t>В модели </a:t>
            </a:r>
            <a:r>
              <a:rPr lang="en-US" sz="2400" b="0" dirty="0" smtClean="0"/>
              <a:t>CMMI</a:t>
            </a:r>
            <a:r>
              <a:rPr lang="ru-RU" sz="2400" b="0" dirty="0" smtClean="0"/>
              <a:t> уровни </a:t>
            </a:r>
          </a:p>
          <a:p>
            <a:pPr algn="ctr"/>
            <a:r>
              <a:rPr lang="ru-RU" sz="2400" b="0" dirty="0" smtClean="0"/>
              <a:t>2 </a:t>
            </a:r>
            <a:r>
              <a:rPr lang="ru-RU" sz="2400" b="0" dirty="0"/>
              <a:t>и 4 </a:t>
            </a:r>
            <a:r>
              <a:rPr lang="ru-RU" sz="2400" b="0" dirty="0" smtClean="0"/>
              <a:t>имеют </a:t>
            </a:r>
            <a:r>
              <a:rPr lang="ru-RU" sz="2400" b="0" dirty="0"/>
              <a:t>другое </a:t>
            </a:r>
          </a:p>
          <a:p>
            <a:pPr algn="ctr"/>
            <a:r>
              <a:rPr lang="ru-RU" sz="2400" b="0" dirty="0"/>
              <a:t>название</a:t>
            </a:r>
            <a:endParaRPr lang="uk-UA" sz="2400" b="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11398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смену множеству моделей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CMM</a:t>
            </a:r>
            <a:r>
              <a:rPr lang="en-US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пришла единая среда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MMI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1628800"/>
            <a:ext cx="6172200" cy="45307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Цели создания: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/>
              <a:t>Устранить разницу в терминологии</a:t>
            </a:r>
            <a:r>
              <a:rPr lang="en-US" sz="2600" dirty="0"/>
              <a:t>, </a:t>
            </a:r>
            <a:r>
              <a:rPr lang="uk-UA" sz="2600" dirty="0" err="1"/>
              <a:t>структуре</a:t>
            </a:r>
            <a:r>
              <a:rPr lang="en-US" sz="2600" dirty="0"/>
              <a:t>, </a:t>
            </a:r>
            <a:r>
              <a:rPr lang="ru-RU" sz="2600" dirty="0"/>
              <a:t>способе проведения </a:t>
            </a:r>
            <a:r>
              <a:rPr lang="uk-UA" sz="2600" dirty="0" err="1" smtClean="0"/>
              <a:t>оценивания</a:t>
            </a:r>
            <a:r>
              <a:rPr lang="uk-UA" sz="2600" dirty="0" smtClean="0"/>
              <a:t>.</a:t>
            </a: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600" dirty="0" err="1"/>
              <a:t>Объединить</a:t>
            </a:r>
            <a:r>
              <a:rPr lang="uk-UA" sz="2600" dirty="0"/>
              <a:t> </a:t>
            </a:r>
            <a:r>
              <a:rPr lang="uk-UA" sz="2600" dirty="0" err="1"/>
              <a:t>самые</a:t>
            </a:r>
            <a:r>
              <a:rPr lang="uk-UA" sz="2600" dirty="0"/>
              <a:t> </a:t>
            </a:r>
            <a:r>
              <a:rPr lang="uk-UA" sz="2600" dirty="0" err="1"/>
              <a:t>лучшие</a:t>
            </a:r>
            <a:r>
              <a:rPr lang="uk-UA" sz="2600" dirty="0"/>
              <a:t> </a:t>
            </a:r>
            <a:r>
              <a:rPr lang="uk-UA" sz="2600" dirty="0" err="1"/>
              <a:t>стороны</a:t>
            </a:r>
            <a:r>
              <a:rPr lang="uk-UA" sz="2600" dirty="0"/>
              <a:t> </a:t>
            </a:r>
            <a:r>
              <a:rPr lang="uk-UA" sz="2600" dirty="0" err="1"/>
              <a:t>каждой</a:t>
            </a:r>
            <a:r>
              <a:rPr lang="uk-UA" sz="2600" dirty="0"/>
              <a:t> </a:t>
            </a:r>
            <a:r>
              <a:rPr lang="uk-UA" sz="2600" dirty="0" err="1" smtClean="0"/>
              <a:t>модели</a:t>
            </a:r>
            <a:r>
              <a:rPr lang="uk-UA" sz="2600" dirty="0" smtClean="0"/>
              <a:t>.</a:t>
            </a: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/>
              <a:t>Работа с разными дисциплинами должна проходить единым </a:t>
            </a:r>
            <a:r>
              <a:rPr lang="ru-RU" sz="2600" dirty="0" smtClean="0"/>
              <a:t>образом.</a:t>
            </a:r>
            <a:endParaRPr lang="ru-RU" sz="26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600" dirty="0"/>
              <a:t>Обеспечить стандартную среду для создания в дальнейшем новых </a:t>
            </a:r>
            <a:r>
              <a:rPr lang="ru-RU" sz="2600" dirty="0" smtClean="0"/>
              <a:t>моделей.</a:t>
            </a:r>
            <a:endParaRPr lang="ru-RU" sz="2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99592" y="3501006"/>
            <a:ext cx="1177925" cy="1260474"/>
            <a:chOff x="597" y="2189"/>
            <a:chExt cx="889" cy="987"/>
          </a:xfrm>
        </p:grpSpPr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597" y="2189"/>
              <a:ext cx="889" cy="169"/>
            </a:xfrm>
            <a:prstGeom prst="ellipse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318" name="Oval 6"/>
            <p:cNvSpPr>
              <a:spLocks noChangeArrowheads="1"/>
            </p:cNvSpPr>
            <p:nvPr/>
          </p:nvSpPr>
          <p:spPr bwMode="auto">
            <a:xfrm>
              <a:off x="792" y="2430"/>
              <a:ext cx="499" cy="8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319" name="Freeform 7"/>
            <p:cNvSpPr>
              <a:spLocks/>
            </p:cNvSpPr>
            <p:nvPr/>
          </p:nvSpPr>
          <p:spPr bwMode="auto">
            <a:xfrm>
              <a:off x="605" y="2287"/>
              <a:ext cx="872" cy="8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1" y="1371"/>
                </a:cxn>
                <a:cxn ang="0">
                  <a:pos x="1137" y="2526"/>
                </a:cxn>
                <a:cxn ang="0">
                  <a:pos x="1141" y="2557"/>
                </a:cxn>
                <a:cxn ang="0">
                  <a:pos x="1151" y="2579"/>
                </a:cxn>
                <a:cxn ang="0">
                  <a:pos x="1161" y="2595"/>
                </a:cxn>
                <a:cxn ang="0">
                  <a:pos x="1173" y="2608"/>
                </a:cxn>
                <a:cxn ang="0">
                  <a:pos x="1189" y="2624"/>
                </a:cxn>
                <a:cxn ang="0">
                  <a:pos x="1205" y="2634"/>
                </a:cxn>
                <a:cxn ang="0">
                  <a:pos x="1231" y="2649"/>
                </a:cxn>
                <a:cxn ang="0">
                  <a:pos x="1258" y="2656"/>
                </a:cxn>
                <a:cxn ang="0">
                  <a:pos x="1290" y="2662"/>
                </a:cxn>
                <a:cxn ang="0">
                  <a:pos x="1309" y="2665"/>
                </a:cxn>
                <a:cxn ang="0">
                  <a:pos x="1329" y="2665"/>
                </a:cxn>
                <a:cxn ang="0">
                  <a:pos x="1350" y="2661"/>
                </a:cxn>
                <a:cxn ang="0">
                  <a:pos x="1373" y="2655"/>
                </a:cxn>
                <a:cxn ang="0">
                  <a:pos x="1395" y="2647"/>
                </a:cxn>
                <a:cxn ang="0">
                  <a:pos x="1417" y="2634"/>
                </a:cxn>
                <a:cxn ang="0">
                  <a:pos x="1433" y="2623"/>
                </a:cxn>
                <a:cxn ang="0">
                  <a:pos x="1452" y="2605"/>
                </a:cxn>
                <a:cxn ang="0">
                  <a:pos x="1465" y="2586"/>
                </a:cxn>
                <a:cxn ang="0">
                  <a:pos x="1478" y="2558"/>
                </a:cxn>
                <a:cxn ang="0">
                  <a:pos x="1481" y="2532"/>
                </a:cxn>
                <a:cxn ang="0">
                  <a:pos x="1550" y="1348"/>
                </a:cxn>
                <a:cxn ang="0">
                  <a:pos x="2618" y="0"/>
                </a:cxn>
                <a:cxn ang="0">
                  <a:pos x="0" y="0"/>
                </a:cxn>
              </a:cxnLst>
              <a:rect l="0" t="0" r="r" b="b"/>
              <a:pathLst>
                <a:path w="2618" h="2665">
                  <a:moveTo>
                    <a:pt x="0" y="0"/>
                  </a:moveTo>
                  <a:lnTo>
                    <a:pt x="1091" y="1371"/>
                  </a:lnTo>
                  <a:lnTo>
                    <a:pt x="1137" y="2526"/>
                  </a:lnTo>
                  <a:lnTo>
                    <a:pt x="1141" y="2557"/>
                  </a:lnTo>
                  <a:lnTo>
                    <a:pt x="1151" y="2579"/>
                  </a:lnTo>
                  <a:lnTo>
                    <a:pt x="1161" y="2595"/>
                  </a:lnTo>
                  <a:lnTo>
                    <a:pt x="1173" y="2608"/>
                  </a:lnTo>
                  <a:lnTo>
                    <a:pt x="1189" y="2624"/>
                  </a:lnTo>
                  <a:lnTo>
                    <a:pt x="1205" y="2634"/>
                  </a:lnTo>
                  <a:lnTo>
                    <a:pt x="1231" y="2649"/>
                  </a:lnTo>
                  <a:lnTo>
                    <a:pt x="1258" y="2656"/>
                  </a:lnTo>
                  <a:lnTo>
                    <a:pt x="1290" y="2662"/>
                  </a:lnTo>
                  <a:lnTo>
                    <a:pt x="1309" y="2665"/>
                  </a:lnTo>
                  <a:lnTo>
                    <a:pt x="1329" y="2665"/>
                  </a:lnTo>
                  <a:lnTo>
                    <a:pt x="1350" y="2661"/>
                  </a:lnTo>
                  <a:lnTo>
                    <a:pt x="1373" y="2655"/>
                  </a:lnTo>
                  <a:lnTo>
                    <a:pt x="1395" y="2647"/>
                  </a:lnTo>
                  <a:lnTo>
                    <a:pt x="1417" y="2634"/>
                  </a:lnTo>
                  <a:lnTo>
                    <a:pt x="1433" y="2623"/>
                  </a:lnTo>
                  <a:lnTo>
                    <a:pt x="1452" y="2605"/>
                  </a:lnTo>
                  <a:lnTo>
                    <a:pt x="1465" y="2586"/>
                  </a:lnTo>
                  <a:lnTo>
                    <a:pt x="1478" y="2558"/>
                  </a:lnTo>
                  <a:lnTo>
                    <a:pt x="1481" y="2532"/>
                  </a:lnTo>
                  <a:lnTo>
                    <a:pt x="1550" y="1348"/>
                  </a:lnTo>
                  <a:lnTo>
                    <a:pt x="26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320" name="Freeform 8"/>
            <p:cNvSpPr>
              <a:spLocks/>
            </p:cNvSpPr>
            <p:nvPr/>
          </p:nvSpPr>
          <p:spPr bwMode="auto">
            <a:xfrm>
              <a:off x="666" y="2314"/>
              <a:ext cx="757" cy="83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94" y="1234"/>
                </a:cxn>
                <a:cxn ang="0">
                  <a:pos x="1020" y="2427"/>
                </a:cxn>
                <a:cxn ang="0">
                  <a:pos x="1030" y="2447"/>
                </a:cxn>
                <a:cxn ang="0">
                  <a:pos x="1041" y="2465"/>
                </a:cxn>
                <a:cxn ang="0">
                  <a:pos x="1052" y="2481"/>
                </a:cxn>
                <a:cxn ang="0">
                  <a:pos x="1070" y="2494"/>
                </a:cxn>
                <a:cxn ang="0">
                  <a:pos x="1090" y="2504"/>
                </a:cxn>
                <a:cxn ang="0">
                  <a:pos x="1116" y="2507"/>
                </a:cxn>
                <a:cxn ang="0">
                  <a:pos x="1140" y="2505"/>
                </a:cxn>
                <a:cxn ang="0">
                  <a:pos x="1166" y="2500"/>
                </a:cxn>
                <a:cxn ang="0">
                  <a:pos x="1191" y="2485"/>
                </a:cxn>
                <a:cxn ang="0">
                  <a:pos x="1207" y="2465"/>
                </a:cxn>
                <a:cxn ang="0">
                  <a:pos x="1216" y="2450"/>
                </a:cxn>
                <a:cxn ang="0">
                  <a:pos x="1225" y="2425"/>
                </a:cxn>
                <a:cxn ang="0">
                  <a:pos x="1277" y="1213"/>
                </a:cxn>
                <a:cxn ang="0">
                  <a:pos x="2270" y="0"/>
                </a:cxn>
                <a:cxn ang="0">
                  <a:pos x="2077" y="48"/>
                </a:cxn>
                <a:cxn ang="0">
                  <a:pos x="1777" y="89"/>
                </a:cxn>
                <a:cxn ang="0">
                  <a:pos x="1448" y="114"/>
                </a:cxn>
                <a:cxn ang="0">
                  <a:pos x="1116" y="126"/>
                </a:cxn>
                <a:cxn ang="0">
                  <a:pos x="768" y="114"/>
                </a:cxn>
                <a:cxn ang="0">
                  <a:pos x="462" y="89"/>
                </a:cxn>
                <a:cxn ang="0">
                  <a:pos x="206" y="60"/>
                </a:cxn>
                <a:cxn ang="0">
                  <a:pos x="0" y="22"/>
                </a:cxn>
              </a:cxnLst>
              <a:rect l="0" t="0" r="r" b="b"/>
              <a:pathLst>
                <a:path w="2270" h="2507">
                  <a:moveTo>
                    <a:pt x="0" y="22"/>
                  </a:moveTo>
                  <a:lnTo>
                    <a:pt x="994" y="1234"/>
                  </a:lnTo>
                  <a:lnTo>
                    <a:pt x="1020" y="2427"/>
                  </a:lnTo>
                  <a:lnTo>
                    <a:pt x="1030" y="2447"/>
                  </a:lnTo>
                  <a:lnTo>
                    <a:pt x="1041" y="2465"/>
                  </a:lnTo>
                  <a:lnTo>
                    <a:pt x="1052" y="2481"/>
                  </a:lnTo>
                  <a:lnTo>
                    <a:pt x="1070" y="2494"/>
                  </a:lnTo>
                  <a:lnTo>
                    <a:pt x="1090" y="2504"/>
                  </a:lnTo>
                  <a:lnTo>
                    <a:pt x="1116" y="2507"/>
                  </a:lnTo>
                  <a:lnTo>
                    <a:pt x="1140" y="2505"/>
                  </a:lnTo>
                  <a:lnTo>
                    <a:pt x="1166" y="2500"/>
                  </a:lnTo>
                  <a:lnTo>
                    <a:pt x="1191" y="2485"/>
                  </a:lnTo>
                  <a:lnTo>
                    <a:pt x="1207" y="2465"/>
                  </a:lnTo>
                  <a:lnTo>
                    <a:pt x="1216" y="2450"/>
                  </a:lnTo>
                  <a:lnTo>
                    <a:pt x="1225" y="2425"/>
                  </a:lnTo>
                  <a:lnTo>
                    <a:pt x="1277" y="1213"/>
                  </a:lnTo>
                  <a:lnTo>
                    <a:pt x="2270" y="0"/>
                  </a:lnTo>
                  <a:lnTo>
                    <a:pt x="2077" y="48"/>
                  </a:lnTo>
                  <a:lnTo>
                    <a:pt x="1777" y="89"/>
                  </a:lnTo>
                  <a:lnTo>
                    <a:pt x="1448" y="114"/>
                  </a:lnTo>
                  <a:lnTo>
                    <a:pt x="1116" y="126"/>
                  </a:lnTo>
                  <a:lnTo>
                    <a:pt x="768" y="114"/>
                  </a:lnTo>
                  <a:lnTo>
                    <a:pt x="462" y="89"/>
                  </a:lnTo>
                  <a:lnTo>
                    <a:pt x="206" y="6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321" name="Freeform 9"/>
            <p:cNvSpPr>
              <a:spLocks/>
            </p:cNvSpPr>
            <p:nvPr/>
          </p:nvSpPr>
          <p:spPr bwMode="auto">
            <a:xfrm>
              <a:off x="797" y="2482"/>
              <a:ext cx="489" cy="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3" y="725"/>
                </a:cxn>
                <a:cxn ang="0">
                  <a:pos x="617" y="1925"/>
                </a:cxn>
                <a:cxn ang="0">
                  <a:pos x="628" y="1945"/>
                </a:cxn>
                <a:cxn ang="0">
                  <a:pos x="641" y="1961"/>
                </a:cxn>
                <a:cxn ang="0">
                  <a:pos x="655" y="1975"/>
                </a:cxn>
                <a:cxn ang="0">
                  <a:pos x="673" y="1991"/>
                </a:cxn>
                <a:cxn ang="0">
                  <a:pos x="705" y="2001"/>
                </a:cxn>
                <a:cxn ang="0">
                  <a:pos x="733" y="2007"/>
                </a:cxn>
                <a:cxn ang="0">
                  <a:pos x="755" y="2004"/>
                </a:cxn>
                <a:cxn ang="0">
                  <a:pos x="781" y="1998"/>
                </a:cxn>
                <a:cxn ang="0">
                  <a:pos x="806" y="1985"/>
                </a:cxn>
                <a:cxn ang="0">
                  <a:pos x="825" y="1966"/>
                </a:cxn>
                <a:cxn ang="0">
                  <a:pos x="839" y="1939"/>
                </a:cxn>
                <a:cxn ang="0">
                  <a:pos x="848" y="1925"/>
                </a:cxn>
                <a:cxn ang="0">
                  <a:pos x="883" y="703"/>
                </a:cxn>
                <a:cxn ang="0">
                  <a:pos x="1467" y="0"/>
                </a:cxn>
                <a:cxn ang="0">
                  <a:pos x="0" y="0"/>
                </a:cxn>
              </a:cxnLst>
              <a:rect l="0" t="0" r="r" b="b"/>
              <a:pathLst>
                <a:path w="1467" h="2007">
                  <a:moveTo>
                    <a:pt x="0" y="0"/>
                  </a:moveTo>
                  <a:lnTo>
                    <a:pt x="603" y="725"/>
                  </a:lnTo>
                  <a:lnTo>
                    <a:pt x="617" y="1925"/>
                  </a:lnTo>
                  <a:lnTo>
                    <a:pt x="628" y="1945"/>
                  </a:lnTo>
                  <a:lnTo>
                    <a:pt x="641" y="1961"/>
                  </a:lnTo>
                  <a:lnTo>
                    <a:pt x="655" y="1975"/>
                  </a:lnTo>
                  <a:lnTo>
                    <a:pt x="673" y="1991"/>
                  </a:lnTo>
                  <a:lnTo>
                    <a:pt x="705" y="2001"/>
                  </a:lnTo>
                  <a:lnTo>
                    <a:pt x="733" y="2007"/>
                  </a:lnTo>
                  <a:lnTo>
                    <a:pt x="755" y="2004"/>
                  </a:lnTo>
                  <a:lnTo>
                    <a:pt x="781" y="1998"/>
                  </a:lnTo>
                  <a:lnTo>
                    <a:pt x="806" y="1985"/>
                  </a:lnTo>
                  <a:lnTo>
                    <a:pt x="825" y="1966"/>
                  </a:lnTo>
                  <a:lnTo>
                    <a:pt x="839" y="1939"/>
                  </a:lnTo>
                  <a:lnTo>
                    <a:pt x="848" y="1925"/>
                  </a:lnTo>
                  <a:lnTo>
                    <a:pt x="883" y="703"/>
                  </a:lnTo>
                  <a:lnTo>
                    <a:pt x="14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7322" name="Oval 10"/>
            <p:cNvSpPr>
              <a:spLocks noChangeArrowheads="1"/>
            </p:cNvSpPr>
            <p:nvPr/>
          </p:nvSpPr>
          <p:spPr bwMode="auto">
            <a:xfrm>
              <a:off x="641" y="2205"/>
              <a:ext cx="801" cy="136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2112" y="1340448"/>
            <a:ext cx="2407610" cy="2120060"/>
            <a:chOff x="119" y="634"/>
            <a:chExt cx="1817" cy="1660"/>
          </a:xfrm>
        </p:grpSpPr>
        <p:sp>
          <p:nvSpPr>
            <p:cNvPr id="397324" name="Oval 12"/>
            <p:cNvSpPr>
              <a:spLocks noChangeArrowheads="1"/>
            </p:cNvSpPr>
            <p:nvPr/>
          </p:nvSpPr>
          <p:spPr bwMode="auto">
            <a:xfrm>
              <a:off x="445" y="1142"/>
              <a:ext cx="1152" cy="1152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7969" tIns="48984" rIns="97969" bIns="48984" anchor="ctr"/>
            <a:lstStyle/>
            <a:p>
              <a:pPr algn="ctr" defTabSz="979488"/>
              <a:endParaRPr lang="uk-UA" sz="1900" b="0" dirty="0">
                <a:solidFill>
                  <a:schemeClr val="bg1"/>
                </a:solidFill>
                <a:latin typeface="Century Schoolbook" pitchFamily="18" charset="0"/>
              </a:endParaRPr>
            </a:p>
          </p:txBody>
        </p:sp>
        <p:sp>
          <p:nvSpPr>
            <p:cNvPr id="397325" name="Oval 13"/>
            <p:cNvSpPr>
              <a:spLocks noChangeAspect="1" noChangeArrowheads="1"/>
            </p:cNvSpPr>
            <p:nvPr/>
          </p:nvSpPr>
          <p:spPr bwMode="auto">
            <a:xfrm>
              <a:off x="119" y="691"/>
              <a:ext cx="1152" cy="112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7969" tIns="48984" rIns="97969" bIns="48984" anchor="ctr"/>
            <a:lstStyle/>
            <a:p>
              <a:pPr algn="ctr" defTabSz="979488"/>
              <a:endParaRPr lang="uk-UA" sz="1900" b="0">
                <a:solidFill>
                  <a:schemeClr val="bg1"/>
                </a:solidFill>
                <a:latin typeface="Century Schoolbook" pitchFamily="18" charset="0"/>
              </a:endParaRPr>
            </a:p>
          </p:txBody>
        </p:sp>
        <p:sp>
          <p:nvSpPr>
            <p:cNvPr id="397326" name="Oval 14"/>
            <p:cNvSpPr>
              <a:spLocks noChangeAspect="1" noChangeArrowheads="1"/>
            </p:cNvSpPr>
            <p:nvPr/>
          </p:nvSpPr>
          <p:spPr bwMode="auto">
            <a:xfrm>
              <a:off x="716" y="634"/>
              <a:ext cx="1152" cy="112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7327" name="Text Box 15"/>
            <p:cNvSpPr txBox="1">
              <a:spLocks noChangeArrowheads="1"/>
            </p:cNvSpPr>
            <p:nvPr/>
          </p:nvSpPr>
          <p:spPr bwMode="auto">
            <a:xfrm>
              <a:off x="136" y="1054"/>
              <a:ext cx="629" cy="3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  <a:effectLst/>
          </p:spPr>
          <p:txBody>
            <a:bodyPr wrap="none" lIns="97969" tIns="48984" rIns="97969" bIns="48984">
              <a:spAutoFit/>
            </a:bodyPr>
            <a:lstStyle/>
            <a:p>
              <a:pPr algn="ctr" defTabSz="979488"/>
              <a:r>
                <a:rPr lang="en-US" sz="2100">
                  <a:solidFill>
                    <a:schemeClr val="bg1"/>
                  </a:solidFill>
                </a:rPr>
                <a:t>CMM</a:t>
              </a:r>
            </a:p>
          </p:txBody>
        </p:sp>
        <p:sp>
          <p:nvSpPr>
            <p:cNvPr id="397328" name="Text Box 16"/>
            <p:cNvSpPr txBox="1">
              <a:spLocks noChangeArrowheads="1"/>
            </p:cNvSpPr>
            <p:nvPr/>
          </p:nvSpPr>
          <p:spPr bwMode="auto">
            <a:xfrm>
              <a:off x="942" y="1054"/>
              <a:ext cx="994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  <a:effectLst/>
          </p:spPr>
          <p:txBody>
            <a:bodyPr wrap="none" lIns="97969" tIns="48984" rIns="97969" bIns="48984">
              <a:spAutoFit/>
            </a:bodyPr>
            <a:lstStyle/>
            <a:p>
              <a:pPr algn="ctr" defTabSz="979488"/>
              <a:r>
                <a:rPr lang="en-US" sz="2100" dirty="0">
                  <a:solidFill>
                    <a:schemeClr val="bg1"/>
                  </a:solidFill>
                </a:rPr>
                <a:t>EIA/IS 731</a:t>
              </a:r>
            </a:p>
          </p:txBody>
        </p:sp>
        <p:sp>
          <p:nvSpPr>
            <p:cNvPr id="397329" name="Text Box 17"/>
            <p:cNvSpPr txBox="1">
              <a:spLocks noChangeArrowheads="1"/>
            </p:cNvSpPr>
            <p:nvPr/>
          </p:nvSpPr>
          <p:spPr bwMode="auto">
            <a:xfrm>
              <a:off x="569" y="1822"/>
              <a:ext cx="949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  <a:effectLst/>
          </p:spPr>
          <p:txBody>
            <a:bodyPr wrap="none" lIns="97969" tIns="48984" rIns="97969" bIns="48984">
              <a:spAutoFit/>
            </a:bodyPr>
            <a:lstStyle/>
            <a:p>
              <a:pPr algn="ctr" defTabSz="979488"/>
              <a:r>
                <a:rPr lang="en-US" sz="2100">
                  <a:solidFill>
                    <a:schemeClr val="bg1"/>
                  </a:solidFill>
                </a:rPr>
                <a:t>IPD-CMM</a:t>
              </a:r>
            </a:p>
          </p:txBody>
        </p:sp>
      </p:grpSp>
      <p:sp>
        <p:nvSpPr>
          <p:cNvPr id="397330" name="Oval 18"/>
          <p:cNvSpPr>
            <a:spLocks noChangeAspect="1" noChangeArrowheads="1"/>
          </p:cNvSpPr>
          <p:nvPr/>
        </p:nvSpPr>
        <p:spPr bwMode="auto">
          <a:xfrm>
            <a:off x="611560" y="4869160"/>
            <a:ext cx="1684337" cy="1577975"/>
          </a:xfrm>
          <a:prstGeom prst="ellipse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7969" tIns="48984" rIns="97969" bIns="48984" anchor="ctr"/>
          <a:lstStyle/>
          <a:p>
            <a:pPr algn="ctr" defTabSz="979488"/>
            <a:r>
              <a:rPr lang="en-US" sz="3900">
                <a:solidFill>
                  <a:schemeClr val="bg1"/>
                </a:solidFill>
              </a:rPr>
              <a:t>CMMI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0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1685</Words>
  <Application>Microsoft Office PowerPoint</Application>
  <PresentationFormat>Экран (4:3)</PresentationFormat>
  <Paragraphs>387</Paragraphs>
  <Slides>36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Управление проектами  программных средств в системе – СMMI</vt:lpstr>
      <vt:lpstr>CMM –  Capability Maturity Model</vt:lpstr>
      <vt:lpstr>5 уровней зрелости</vt:lpstr>
      <vt:lpstr>На смену множеству моделей CMM пришла единая среда СMMI</vt:lpstr>
      <vt:lpstr>Ступенчатое представление</vt:lpstr>
      <vt:lpstr>Слайд 11</vt:lpstr>
      <vt:lpstr>Слайд 12</vt:lpstr>
      <vt:lpstr>Слайд 13</vt:lpstr>
      <vt:lpstr>Слайд 14</vt:lpstr>
      <vt:lpstr>Уровень 5 – Оптимизируемый /Optimizing/</vt:lpstr>
      <vt:lpstr>Структурная декомпозиция наполнения уровней CMM</vt:lpstr>
      <vt:lpstr>Второй уровень /Managed/ состоит из следующих областей процесса </vt:lpstr>
      <vt:lpstr>Слайд 18</vt:lpstr>
      <vt:lpstr>Слайд 19</vt:lpstr>
      <vt:lpstr>Области процесса четвертого и пятого уровней зрелости</vt:lpstr>
      <vt:lpstr>Ступенчатое представление</vt:lpstr>
      <vt:lpstr>Непрерывное представление</vt:lpstr>
      <vt:lpstr>Два представления модели</vt:lpstr>
      <vt:lpstr>Слайд 24</vt:lpstr>
      <vt:lpstr>Управляемый  /Managed – 2/</vt:lpstr>
      <vt:lpstr>Определенный /Defined – 3/</vt:lpstr>
      <vt:lpstr>Количественно управляемый   /Quantitatively Managed – 4/</vt:lpstr>
      <vt:lpstr>Оптимизируемый Optimizing - 5</vt:lpstr>
      <vt:lpstr>Инженерия</vt:lpstr>
      <vt:lpstr>Поддержка</vt:lpstr>
      <vt:lpstr>Слайд 31</vt:lpstr>
      <vt:lpstr>Управление процессом</vt:lpstr>
      <vt:lpstr>Стандарт CMMI: одна модель –  два представления (2 тома стандарта)</vt:lpstr>
      <vt:lpstr>Слайд 34</vt:lpstr>
      <vt:lpstr>Семейство ISO 9000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SW-CMM + CMMI</dc:title>
  <dc:creator>Админ</dc:creator>
  <cp:lastModifiedBy>Админ</cp:lastModifiedBy>
  <cp:revision>68</cp:revision>
  <dcterms:created xsi:type="dcterms:W3CDTF">2014-01-04T21:51:31Z</dcterms:created>
  <dcterms:modified xsi:type="dcterms:W3CDTF">2014-01-05T18:05:34Z</dcterms:modified>
</cp:coreProperties>
</file>