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0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4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0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0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7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BC48AFD-E5BC-4529-A7A3-962D4070F42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8A67BAF-745E-4BF3-9F8D-5A019EEF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304693"/>
            <a:ext cx="8991600" cy="2727971"/>
          </a:xfrm>
        </p:spPr>
        <p:txBody>
          <a:bodyPr>
            <a:normAutofit/>
          </a:bodyPr>
          <a:lstStyle/>
          <a:p>
            <a:r>
              <a:rPr lang="ru-RU" dirty="0"/>
              <a:t>Посещение ветерана </a:t>
            </a:r>
            <a:r>
              <a:rPr lang="ru-RU" dirty="0" err="1"/>
              <a:t>Чернышова</a:t>
            </a:r>
            <a:r>
              <a:rPr lang="ru-RU" dirty="0"/>
              <a:t> Александра Александровича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9513" y="367990"/>
            <a:ext cx="4962292" cy="5999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Чернышова</a:t>
            </a:r>
            <a:r>
              <a:rPr lang="ru-RU" sz="2000" dirty="0"/>
              <a:t> Александра Александровича, </a:t>
            </a:r>
            <a:r>
              <a:rPr lang="ru-RU" sz="2000" dirty="0" err="1"/>
              <a:t>евпаторийца</a:t>
            </a:r>
            <a:r>
              <a:rPr lang="ru-RU" sz="2000" dirty="0"/>
              <a:t>, навестили ученики нашей школы. Ребята подарили ветерану</a:t>
            </a:r>
            <a:r>
              <a:rPr lang="ru-RU" sz="2000" dirty="0"/>
              <a:t> подарки, торжественно вручили Благодарность за основание школьного музея, прочитали написанное специально для  стихотворение. Таких визитов ветераны всегда очень ждут. С ребятами Александр Александрович, традиционно поговорил о войне, рассказал об истории нашего города, которые школьники слушали с неподдельным интересом. Посещение ветеранов, у школьников 15-й школы – давняя традиция. Особенно важно укрепить связь поколений и больше узнать о великом подвиге русского народа.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7" y="780585"/>
            <a:ext cx="6348761" cy="4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4" y="1092820"/>
            <a:ext cx="6467705" cy="4850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243" r="2214" b="1"/>
          <a:stretch/>
        </p:blipFill>
        <p:spPr>
          <a:xfrm>
            <a:off x="7161373" y="356839"/>
            <a:ext cx="4480502" cy="63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55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</TotalTime>
  <Words>19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Corbel</vt:lpstr>
      <vt:lpstr>Gill Sans MT</vt:lpstr>
      <vt:lpstr>Parcel</vt:lpstr>
      <vt:lpstr>Посещение ветерана Чернышова Александра Александровича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Посещение ветерана Чернышова Александра Александровича </dc:title>
  <dc:creator>Alexander Karlin</dc:creator>
  <cp:lastModifiedBy>Alexander Karlin</cp:lastModifiedBy>
  <cp:revision>1</cp:revision>
  <dcterms:created xsi:type="dcterms:W3CDTF">2017-12-17T09:40:05Z</dcterms:created>
  <dcterms:modified xsi:type="dcterms:W3CDTF">2017-12-17T09:44:04Z</dcterms:modified>
</cp:coreProperties>
</file>