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/>
              <a:t>Классный</a:t>
            </a:r>
          </a:p>
          <a:p>
            <a:pPr algn="ctr"/>
            <a:r>
              <a:rPr lang="ru-RU" sz="13800" dirty="0" smtClean="0"/>
              <a:t>час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25867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0" b="86526" l="9955" r="888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48672" cy="56198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59974" cy="1054250"/>
          </a:xfrm>
        </p:spPr>
        <p:txBody>
          <a:bodyPr/>
          <a:lstStyle/>
          <a:p>
            <a:r>
              <a:rPr lang="ru-RU" sz="4000" b="1" dirty="0"/>
              <a:t>Запомните</a:t>
            </a:r>
            <a:r>
              <a:rPr lang="ru-RU" sz="4000" b="1" dirty="0" smtClean="0"/>
              <a:t>:</a:t>
            </a:r>
            <a:br>
              <a:rPr lang="ru-RU" sz="4000" b="1" dirty="0" smtClean="0"/>
            </a:br>
            <a:r>
              <a:rPr lang="ru-RU" sz="4000" dirty="0" smtClean="0"/>
              <a:t> </a:t>
            </a:r>
            <a:r>
              <a:rPr lang="ru-RU" sz="3600" dirty="0"/>
              <a:t>Права предоставляются, а обязанности выполняются</a:t>
            </a:r>
            <a:r>
              <a:rPr lang="ru-RU" sz="4000" dirty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-360040" y="1268760"/>
            <a:ext cx="889248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dirty="0" smtClean="0"/>
              <a:t>Что люди могут делать?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dirty="0"/>
              <a:t>Что они обязаны делать</a:t>
            </a:r>
            <a:r>
              <a:rPr lang="ru-RU" sz="4800" dirty="0" smtClean="0"/>
              <a:t>?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068960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dirty="0"/>
              <a:t>На что они имеют право и на что не имеют?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868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7129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Законы</a:t>
            </a:r>
            <a:r>
              <a:rPr lang="ru-RU" sz="4800" dirty="0"/>
              <a:t> </a:t>
            </a:r>
            <a:r>
              <a:rPr lang="ru-RU" sz="4800" dirty="0" smtClean="0"/>
              <a:t>–</a:t>
            </a:r>
          </a:p>
          <a:p>
            <a:pPr algn="ctr"/>
            <a:endParaRPr lang="ru-RU" sz="3200" dirty="0" smtClean="0"/>
          </a:p>
          <a:p>
            <a:pPr algn="just"/>
            <a:r>
              <a:rPr lang="ru-RU" sz="4800" dirty="0" smtClean="0"/>
              <a:t>это </a:t>
            </a:r>
            <a:r>
              <a:rPr lang="ru-RU" sz="4800" dirty="0"/>
              <a:t>правила, которые устанавливает государство. </a:t>
            </a:r>
            <a:endParaRPr lang="ru-RU" sz="4800" dirty="0" smtClean="0"/>
          </a:p>
          <a:p>
            <a:pPr algn="just"/>
            <a:endParaRPr lang="ru-RU" sz="4800" dirty="0" smtClean="0"/>
          </a:p>
          <a:p>
            <a:pPr algn="just"/>
            <a:endParaRPr lang="ru-RU" sz="4800" dirty="0"/>
          </a:p>
          <a:p>
            <a:pPr algn="ctr"/>
            <a:r>
              <a:rPr lang="ru-RU" sz="4000" dirty="0" smtClean="0"/>
              <a:t>Их </a:t>
            </a:r>
            <a:r>
              <a:rPr lang="ru-RU" sz="4000" dirty="0"/>
              <a:t>должны </a:t>
            </a:r>
            <a:r>
              <a:rPr lang="ru-RU" sz="4000" dirty="0" smtClean="0"/>
              <a:t>выполнять все </a:t>
            </a:r>
            <a:r>
              <a:rPr lang="ru-RU" sz="4000" dirty="0"/>
              <a:t>граждане нашей </a:t>
            </a:r>
            <a:r>
              <a:rPr lang="ru-RU" sz="4000" dirty="0" smtClean="0"/>
              <a:t>страны</a:t>
            </a:r>
            <a:r>
              <a:rPr lang="ru-RU" sz="4000" dirty="0"/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34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208">
            <a:off x="378324" y="792977"/>
            <a:ext cx="3551990" cy="5087485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3774441" y="2127564"/>
            <a:ext cx="5220072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 декабря 1993 года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6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10" y="2590774"/>
            <a:ext cx="9577064" cy="1054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«Права ребенка – 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права!»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1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760" y="764704"/>
            <a:ext cx="88924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  Право </a:t>
            </a:r>
            <a:r>
              <a:rPr lang="ru-RU" sz="4400" dirty="0" smtClean="0"/>
              <a:t>– </a:t>
            </a:r>
          </a:p>
          <a:p>
            <a:pPr algn="ctr"/>
            <a:endParaRPr lang="ru-RU" sz="4000" dirty="0" smtClean="0"/>
          </a:p>
          <a:p>
            <a:pPr algn="just"/>
            <a:r>
              <a:rPr lang="ru-RU" sz="4400" dirty="0" smtClean="0"/>
              <a:t>это </a:t>
            </a:r>
            <a:r>
              <a:rPr lang="ru-RU" sz="4400" dirty="0"/>
              <a:t>правила, по которым </a:t>
            </a:r>
            <a:r>
              <a:rPr lang="ru-RU" sz="4400" dirty="0" smtClean="0"/>
              <a:t>живут люди</a:t>
            </a:r>
            <a:r>
              <a:rPr lang="ru-RU" sz="4400" dirty="0"/>
              <a:t>.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26807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48472" cy="644714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44008" y="646558"/>
            <a:ext cx="4464496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Конвенция – международное соглашение, обязательный </a:t>
            </a:r>
          </a:p>
          <a:p>
            <a:pPr algn="just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договор</a:t>
            </a:r>
          </a:p>
          <a:p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Организация объединённых наций (ООН) в 1989 </a:t>
            </a:r>
            <a:r>
              <a:rPr lang="ru-RU" sz="3600" dirty="0" smtClean="0"/>
              <a:t>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31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ребенка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1916832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Право на </a:t>
            </a:r>
            <a:r>
              <a:rPr lang="ru-RU" sz="3200" dirty="0" smtClean="0"/>
              <a:t>жизнь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Право </a:t>
            </a:r>
            <a:r>
              <a:rPr lang="ru-RU" sz="3200" dirty="0"/>
              <a:t>на бесплатное </a:t>
            </a:r>
            <a:r>
              <a:rPr lang="ru-RU" sz="3200" dirty="0" smtClean="0"/>
              <a:t>образование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Право </a:t>
            </a:r>
            <a:r>
              <a:rPr lang="ru-RU" sz="3200" dirty="0"/>
              <a:t>на получение медицинской </a:t>
            </a:r>
            <a:r>
              <a:rPr lang="ru-RU" sz="3200" dirty="0" smtClean="0"/>
              <a:t>помощи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Право  </a:t>
            </a:r>
            <a:r>
              <a:rPr lang="ru-RU" sz="3200" dirty="0"/>
              <a:t>на отдых, игры, досуг, </a:t>
            </a:r>
            <a:r>
              <a:rPr lang="ru-RU" sz="3200" dirty="0" smtClean="0"/>
              <a:t>на</a:t>
            </a:r>
          </a:p>
          <a:p>
            <a:pPr lvl="0" algn="just"/>
            <a:r>
              <a:rPr lang="ru-RU" sz="3200" dirty="0" smtClean="0"/>
              <a:t>всестороннее развитие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Право </a:t>
            </a:r>
            <a:r>
              <a:rPr lang="ru-RU" sz="3200" dirty="0"/>
              <a:t>соблюдать свои традиции </a:t>
            </a:r>
            <a:r>
              <a:rPr lang="ru-RU" sz="3200" dirty="0" smtClean="0"/>
              <a:t>культуру,</a:t>
            </a:r>
          </a:p>
          <a:p>
            <a:pPr lvl="0" algn="just"/>
            <a:r>
              <a:rPr lang="ru-RU" sz="3200" dirty="0" smtClean="0"/>
              <a:t>говорить </a:t>
            </a:r>
            <a:r>
              <a:rPr lang="ru-RU" sz="3200" dirty="0"/>
              <a:t>на родном языке, проповедовать свою </a:t>
            </a:r>
            <a:r>
              <a:rPr lang="ru-RU" sz="3200" dirty="0" smtClean="0"/>
              <a:t>религию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Право </a:t>
            </a:r>
            <a:r>
              <a:rPr lang="ru-RU" sz="3200" dirty="0"/>
              <a:t>на неприкосновенность </a:t>
            </a:r>
          </a:p>
        </p:txBody>
      </p:sp>
    </p:spTree>
    <p:extLst>
      <p:ext uri="{BB962C8B-B14F-4D97-AF65-F5344CB8AC3E}">
        <p14:creationId xmlns:p14="http://schemas.microsoft.com/office/powerpoint/2010/main" val="58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школьника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1916832"/>
            <a:ext cx="8604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соблюдать Устав школы;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добросовестно учиться;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бережно относится к имуществу школы;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соблюдать Правила поведения учащихся.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обуч-ся обязаны бережно относиться к окружающей среде</a:t>
            </a:r>
          </a:p>
        </p:txBody>
      </p:sp>
    </p:spTree>
    <p:extLst>
      <p:ext uri="{BB962C8B-B14F-4D97-AF65-F5344CB8AC3E}">
        <p14:creationId xmlns:p14="http://schemas.microsoft.com/office/powerpoint/2010/main" val="37451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84</TotalTime>
  <Words>146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«Права ребенка –  мои права!»</vt:lpstr>
      <vt:lpstr>Презентация PowerPoint</vt:lpstr>
      <vt:lpstr>Презентация PowerPoint</vt:lpstr>
      <vt:lpstr>Права ребенка</vt:lpstr>
      <vt:lpstr>Обязанности школьника</vt:lpstr>
      <vt:lpstr>Запомните:  Права предоставляются, а обязанности выполняются!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25</cp:revision>
  <dcterms:created xsi:type="dcterms:W3CDTF">2017-09-17T09:05:27Z</dcterms:created>
  <dcterms:modified xsi:type="dcterms:W3CDTF">2017-11-19T04:44:03Z</dcterms:modified>
</cp:coreProperties>
</file>